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33"/>
    <a:srgbClr val="45A5ED"/>
    <a:srgbClr val="39A6AB"/>
    <a:srgbClr val="0E5886"/>
    <a:srgbClr val="4775FF"/>
    <a:srgbClr val="3131FE"/>
    <a:srgbClr val="395197"/>
    <a:srgbClr val="2680BC"/>
    <a:srgbClr val="F69F41"/>
    <a:srgbClr val="FEA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46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6844A-096D-41D2-94A1-8481DF956EFE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8D34BA72-A5B5-4DEB-BB39-B09B52DF8B48}">
      <dgm:prSet phldrT="[Текст]"/>
      <dgm:spPr/>
      <dgm:t>
        <a:bodyPr/>
        <a:lstStyle/>
        <a:p>
          <a:pPr algn="ctr"/>
          <a:r>
            <a:rPr lang="en-US" b="1" dirty="0"/>
            <a:t>Media </a:t>
          </a:r>
          <a:r>
            <a:rPr lang="en-US" b="1" dirty="0" err="1"/>
            <a:t>muhitlarda</a:t>
          </a:r>
          <a:r>
            <a:rPr lang="en-US" b="1" dirty="0"/>
            <a:t>:</a:t>
          </a:r>
          <a:endParaRPr lang="ru-RU" b="1" dirty="0"/>
        </a:p>
      </dgm:t>
    </dgm:pt>
    <dgm:pt modelId="{64DEC49C-19E0-443B-B828-DCC87B19CC87}" type="parTrans" cxnId="{786E1B3D-AC00-4DEE-96AE-1CA65F06BDE9}">
      <dgm:prSet/>
      <dgm:spPr/>
      <dgm:t>
        <a:bodyPr/>
        <a:lstStyle/>
        <a:p>
          <a:endParaRPr lang="ru-RU"/>
        </a:p>
      </dgm:t>
    </dgm:pt>
    <dgm:pt modelId="{2C20A5C0-A875-4E17-BC95-7C833ECFCD07}" type="sibTrans" cxnId="{786E1B3D-AC00-4DEE-96AE-1CA65F06BDE9}">
      <dgm:prSet/>
      <dgm:spPr/>
      <dgm:t>
        <a:bodyPr/>
        <a:lstStyle/>
        <a:p>
          <a:endParaRPr lang="ru-RU"/>
        </a:p>
      </dgm:t>
    </dgm:pt>
    <dgm:pt modelId="{CA0A794E-B2E8-4F5C-A765-7E8AC4D5D35B}">
      <dgm:prSet phldrT="[Текст]"/>
      <dgm:spPr/>
      <dgm:t>
        <a:bodyPr/>
        <a:lstStyle/>
        <a:p>
          <a:pPr algn="l"/>
          <a:r>
            <a:rPr lang="en-US" b="1" dirty="0"/>
            <a:t>blog, </a:t>
          </a:r>
          <a:r>
            <a:rPr lang="en-US" b="1" dirty="0" err="1"/>
            <a:t>guruh</a:t>
          </a:r>
          <a:r>
            <a:rPr lang="en-US" b="1" dirty="0"/>
            <a:t>, </a:t>
          </a:r>
          <a:r>
            <a:rPr lang="en-US" b="1" dirty="0" err="1"/>
            <a:t>kanal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sahifalar</a:t>
          </a:r>
          <a:r>
            <a:rPr lang="en-US" b="1" dirty="0"/>
            <a:t> </a:t>
          </a:r>
          <a:r>
            <a:rPr lang="en-US" b="1" dirty="0" err="1"/>
            <a:t>ochish</a:t>
          </a:r>
          <a:r>
            <a:rPr lang="en-US" b="1" dirty="0"/>
            <a:t>;</a:t>
          </a:r>
          <a:endParaRPr lang="ru-RU" b="1" dirty="0"/>
        </a:p>
      </dgm:t>
    </dgm:pt>
    <dgm:pt modelId="{D69CA786-3861-42A1-BFFE-81AF2A94CFE9}" type="parTrans" cxnId="{9BE927C2-3D8D-4163-9A27-1D67063CFFB0}">
      <dgm:prSet/>
      <dgm:spPr/>
      <dgm:t>
        <a:bodyPr/>
        <a:lstStyle/>
        <a:p>
          <a:endParaRPr lang="ru-RU"/>
        </a:p>
      </dgm:t>
    </dgm:pt>
    <dgm:pt modelId="{117DA4A0-9704-4368-907D-478BAB40C4E1}" type="sibTrans" cxnId="{9BE927C2-3D8D-4163-9A27-1D67063CFFB0}">
      <dgm:prSet/>
      <dgm:spPr/>
      <dgm:t>
        <a:bodyPr/>
        <a:lstStyle/>
        <a:p>
          <a:endParaRPr lang="ru-RU"/>
        </a:p>
      </dgm:t>
    </dgm:pt>
    <dgm:pt modelId="{BC0EBC5B-704E-4CA7-81BE-4A483AEF07ED}">
      <dgm:prSet phldrT="[Текст]"/>
      <dgm:spPr/>
      <dgm:t>
        <a:bodyPr/>
        <a:lstStyle/>
        <a:p>
          <a:pPr algn="l"/>
          <a:r>
            <a:rPr lang="en-US" b="1" dirty="0" err="1"/>
            <a:t>ma’lumotlar</a:t>
          </a:r>
          <a:r>
            <a:rPr lang="en-US" b="1" dirty="0"/>
            <a:t> </a:t>
          </a:r>
          <a:r>
            <a:rPr lang="en-US" b="1" dirty="0" err="1"/>
            <a:t>bilan</a:t>
          </a:r>
          <a:r>
            <a:rPr lang="en-US" b="1" dirty="0"/>
            <a:t> </a:t>
          </a:r>
          <a:r>
            <a:rPr lang="en-US" b="1" dirty="0" err="1"/>
            <a:t>to‘ldirish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tanitish</a:t>
          </a:r>
          <a:r>
            <a:rPr lang="en-US" b="1" dirty="0"/>
            <a:t>;</a:t>
          </a:r>
          <a:endParaRPr lang="ru-RU" b="1" dirty="0"/>
        </a:p>
      </dgm:t>
    </dgm:pt>
    <dgm:pt modelId="{79F70406-6C48-4725-B9DF-D257AEDA041E}" type="parTrans" cxnId="{8BF53109-5E88-44E8-99EC-F14B1FD97C41}">
      <dgm:prSet/>
      <dgm:spPr/>
      <dgm:t>
        <a:bodyPr/>
        <a:lstStyle/>
        <a:p>
          <a:endParaRPr lang="ru-RU"/>
        </a:p>
      </dgm:t>
    </dgm:pt>
    <dgm:pt modelId="{5583E6A6-B1EC-49A2-999F-A29267B967E4}" type="sibTrans" cxnId="{8BF53109-5E88-44E8-99EC-F14B1FD97C41}">
      <dgm:prSet/>
      <dgm:spPr/>
      <dgm:t>
        <a:bodyPr/>
        <a:lstStyle/>
        <a:p>
          <a:endParaRPr lang="ru-RU"/>
        </a:p>
      </dgm:t>
    </dgm:pt>
    <dgm:pt modelId="{3C5367E6-99F2-4E56-A475-36D3F3F4747E}">
      <dgm:prSet phldrT="[Текст]"/>
      <dgm:spPr/>
      <dgm:t>
        <a:bodyPr/>
        <a:lstStyle/>
        <a:p>
          <a:pPr algn="ctr"/>
          <a:r>
            <a:rPr lang="en-US" b="1" dirty="0"/>
            <a:t>blog, </a:t>
          </a:r>
          <a:r>
            <a:rPr lang="en-US" b="1" dirty="0" err="1"/>
            <a:t>guruh</a:t>
          </a:r>
          <a:r>
            <a:rPr lang="en-US" b="1" dirty="0"/>
            <a:t>, </a:t>
          </a:r>
          <a:r>
            <a:rPr lang="en-US" b="1" dirty="0" err="1"/>
            <a:t>kanal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sahifalarni</a:t>
          </a:r>
          <a:r>
            <a:rPr lang="en-US" b="1" dirty="0"/>
            <a:t> </a:t>
          </a:r>
          <a:r>
            <a:rPr lang="en-US" b="1" dirty="0" err="1"/>
            <a:t>yuritish</a:t>
          </a:r>
          <a:r>
            <a:rPr lang="en-US" b="1" dirty="0"/>
            <a:t>;</a:t>
          </a:r>
          <a:endParaRPr lang="ru-RU" b="1" dirty="0"/>
        </a:p>
      </dgm:t>
    </dgm:pt>
    <dgm:pt modelId="{0EB79169-54AC-4D4D-B902-5F0DA7FC00E1}" type="parTrans" cxnId="{39EBB69A-4C03-4237-B3AE-2D4FCD5694BC}">
      <dgm:prSet/>
      <dgm:spPr/>
      <dgm:t>
        <a:bodyPr/>
        <a:lstStyle/>
        <a:p>
          <a:endParaRPr lang="ru-RU"/>
        </a:p>
      </dgm:t>
    </dgm:pt>
    <dgm:pt modelId="{74A6B8B9-233E-44D0-98E0-384198C378C3}" type="sibTrans" cxnId="{39EBB69A-4C03-4237-B3AE-2D4FCD5694BC}">
      <dgm:prSet/>
      <dgm:spPr/>
      <dgm:t>
        <a:bodyPr/>
        <a:lstStyle/>
        <a:p>
          <a:endParaRPr lang="ru-RU"/>
        </a:p>
      </dgm:t>
    </dgm:pt>
    <dgm:pt modelId="{1059C959-9ECF-47B7-BE29-6C565C3779DA}">
      <dgm:prSet phldrT="[Текст]"/>
      <dgm:spPr/>
      <dgm:t>
        <a:bodyPr/>
        <a:lstStyle/>
        <a:p>
          <a:r>
            <a:rPr lang="en-US" b="1" dirty="0"/>
            <a:t>media </a:t>
          </a:r>
          <a:r>
            <a:rPr lang="en-US" b="1" dirty="0" err="1"/>
            <a:t>muhitlarda</a:t>
          </a:r>
          <a:r>
            <a:rPr lang="en-US" b="1" dirty="0"/>
            <a:t> </a:t>
          </a:r>
          <a:r>
            <a:rPr lang="en-US" b="1" dirty="0" err="1"/>
            <a:t>savollarga</a:t>
          </a:r>
          <a:r>
            <a:rPr lang="en-US" b="1" dirty="0"/>
            <a:t> </a:t>
          </a:r>
          <a:r>
            <a:rPr lang="en-US" b="1" dirty="0" err="1"/>
            <a:t>javob</a:t>
          </a:r>
          <a:r>
            <a:rPr lang="en-US" b="1" dirty="0"/>
            <a:t> </a:t>
          </a:r>
          <a:r>
            <a:rPr lang="en-US" b="1" dirty="0" err="1"/>
            <a:t>berish</a:t>
          </a:r>
          <a:r>
            <a:rPr lang="en-US" b="1" dirty="0"/>
            <a:t>;</a:t>
          </a:r>
          <a:endParaRPr lang="ru-RU" b="1" dirty="0"/>
        </a:p>
      </dgm:t>
    </dgm:pt>
    <dgm:pt modelId="{5D974EF3-3C5E-4FF5-90E8-FDB2E7A8EB21}" type="parTrans" cxnId="{C400D6C2-E72B-4CF8-8BBD-DF2FDDB464A7}">
      <dgm:prSet/>
      <dgm:spPr/>
      <dgm:t>
        <a:bodyPr/>
        <a:lstStyle/>
        <a:p>
          <a:endParaRPr lang="ru-RU"/>
        </a:p>
      </dgm:t>
    </dgm:pt>
    <dgm:pt modelId="{50AF09D4-9267-4AA9-AF7B-14B3BC94E786}" type="sibTrans" cxnId="{C400D6C2-E72B-4CF8-8BBD-DF2FDDB464A7}">
      <dgm:prSet/>
      <dgm:spPr/>
      <dgm:t>
        <a:bodyPr/>
        <a:lstStyle/>
        <a:p>
          <a:endParaRPr lang="ru-RU"/>
        </a:p>
      </dgm:t>
    </dgm:pt>
    <dgm:pt modelId="{100346A6-56A0-4F7B-86B9-517BE113C121}">
      <dgm:prSet phldrT="[Текст]"/>
      <dgm:spPr/>
      <dgm:t>
        <a:bodyPr/>
        <a:lstStyle/>
        <a:p>
          <a:r>
            <a:rPr lang="en-US" b="1" dirty="0" err="1"/>
            <a:t>munozara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muhokamalarda</a:t>
          </a:r>
          <a:r>
            <a:rPr lang="en-US" b="1" dirty="0"/>
            <a:t> </a:t>
          </a:r>
          <a:r>
            <a:rPr lang="en-US" b="1" dirty="0" err="1"/>
            <a:t>ishtirok</a:t>
          </a:r>
          <a:r>
            <a:rPr lang="en-US" b="1" dirty="0"/>
            <a:t> </a:t>
          </a:r>
          <a:r>
            <a:rPr lang="en-US" b="1" dirty="0" err="1"/>
            <a:t>etish</a:t>
          </a:r>
          <a:r>
            <a:rPr lang="en-US" b="1" dirty="0"/>
            <a:t>;</a:t>
          </a:r>
          <a:endParaRPr lang="ru-RU" b="1" dirty="0"/>
        </a:p>
      </dgm:t>
    </dgm:pt>
    <dgm:pt modelId="{4315AACC-DFE2-4758-B154-161380CC5D48}" type="parTrans" cxnId="{8E81B5CC-F754-4B7C-B9CF-241FD3270263}">
      <dgm:prSet/>
      <dgm:spPr/>
      <dgm:t>
        <a:bodyPr/>
        <a:lstStyle/>
        <a:p>
          <a:endParaRPr lang="ru-RU"/>
        </a:p>
      </dgm:t>
    </dgm:pt>
    <dgm:pt modelId="{DF719AEF-1FF5-4CCA-9967-0ADEC12698BF}" type="sibTrans" cxnId="{8E81B5CC-F754-4B7C-B9CF-241FD3270263}">
      <dgm:prSet/>
      <dgm:spPr/>
      <dgm:t>
        <a:bodyPr/>
        <a:lstStyle/>
        <a:p>
          <a:endParaRPr lang="ru-RU"/>
        </a:p>
      </dgm:t>
    </dgm:pt>
    <dgm:pt modelId="{BB5EE5EF-B8E9-4FF7-83AA-91CB94890E74}">
      <dgm:prSet phldrT="[Текст]"/>
      <dgm:spPr/>
      <dgm:t>
        <a:bodyPr/>
        <a:lstStyle/>
        <a:p>
          <a:r>
            <a:rPr lang="en-US" b="1" dirty="0" err="1"/>
            <a:t>ijobiy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salbiy</a:t>
          </a:r>
          <a:r>
            <a:rPr lang="en-US" b="1" dirty="0"/>
            <a:t> </a:t>
          </a:r>
          <a:r>
            <a:rPr lang="en-US" b="1" dirty="0" err="1"/>
            <a:t>fikrlarni</a:t>
          </a:r>
          <a:r>
            <a:rPr lang="en-US" b="1" dirty="0"/>
            <a:t> </a:t>
          </a:r>
          <a:r>
            <a:rPr lang="en-US" b="1" dirty="0" err="1"/>
            <a:t>kuzatib</a:t>
          </a:r>
          <a:r>
            <a:rPr lang="en-US" b="1" dirty="0"/>
            <a:t> </a:t>
          </a:r>
          <a:r>
            <a:rPr lang="en-US" b="1" dirty="0" err="1"/>
            <a:t>borish</a:t>
          </a:r>
          <a:r>
            <a:rPr lang="en-US" b="1" dirty="0"/>
            <a:t>;</a:t>
          </a:r>
          <a:endParaRPr lang="ru-RU" b="1" dirty="0"/>
        </a:p>
      </dgm:t>
    </dgm:pt>
    <dgm:pt modelId="{81F98FE7-42C7-426B-8A8E-AF0381B2CA13}" type="parTrans" cxnId="{D205389A-0DBC-4E6D-A3F8-2F55E9A5C1CE}">
      <dgm:prSet/>
      <dgm:spPr/>
      <dgm:t>
        <a:bodyPr/>
        <a:lstStyle/>
        <a:p>
          <a:endParaRPr lang="ru-RU"/>
        </a:p>
      </dgm:t>
    </dgm:pt>
    <dgm:pt modelId="{5F1F13E2-6A8C-426F-ACB1-8FBC6CB667E6}" type="sibTrans" cxnId="{D205389A-0DBC-4E6D-A3F8-2F55E9A5C1CE}">
      <dgm:prSet/>
      <dgm:spPr/>
      <dgm:t>
        <a:bodyPr/>
        <a:lstStyle/>
        <a:p>
          <a:endParaRPr lang="ru-RU"/>
        </a:p>
      </dgm:t>
    </dgm:pt>
    <dgm:pt modelId="{F20DA1F2-3218-4290-9E64-539CDBCCF482}">
      <dgm:prSet phldrT="[Текст]"/>
      <dgm:spPr/>
      <dgm:t>
        <a:bodyPr/>
        <a:lstStyle/>
        <a:p>
          <a:r>
            <a:rPr lang="en-US" b="1" dirty="0"/>
            <a:t>internet </a:t>
          </a:r>
          <a:r>
            <a:rPr lang="en-US" b="1" dirty="0" err="1"/>
            <a:t>resurslarini</a:t>
          </a:r>
          <a:r>
            <a:rPr lang="en-US" b="1" dirty="0"/>
            <a:t> </a:t>
          </a:r>
          <a:r>
            <a:rPr lang="en-US" b="1" dirty="0" err="1"/>
            <a:t>ijtimoiy</a:t>
          </a:r>
          <a:r>
            <a:rPr lang="en-US" b="1" dirty="0"/>
            <a:t> </a:t>
          </a:r>
          <a:r>
            <a:rPr lang="en-US" b="1" dirty="0" err="1"/>
            <a:t>mediaga</a:t>
          </a:r>
          <a:r>
            <a:rPr lang="en-US" b="1" dirty="0"/>
            <a:t> </a:t>
          </a:r>
          <a:r>
            <a:rPr lang="en-US" b="1" dirty="0" err="1"/>
            <a:t>moslash</a:t>
          </a:r>
          <a:r>
            <a:rPr lang="en-US" b="1" dirty="0"/>
            <a:t>.</a:t>
          </a:r>
          <a:endParaRPr lang="ru-RU" b="1" dirty="0"/>
        </a:p>
      </dgm:t>
    </dgm:pt>
    <dgm:pt modelId="{68050027-CB54-44DA-B874-5DA7AD0F7370}" type="parTrans" cxnId="{A897F744-92FB-41E0-A668-0CA6551F79D3}">
      <dgm:prSet/>
      <dgm:spPr/>
      <dgm:t>
        <a:bodyPr/>
        <a:lstStyle/>
        <a:p>
          <a:endParaRPr lang="ru-RU"/>
        </a:p>
      </dgm:t>
    </dgm:pt>
    <dgm:pt modelId="{B362F9F1-8744-4979-879E-62022D72436B}" type="sibTrans" cxnId="{A897F744-92FB-41E0-A668-0CA6551F79D3}">
      <dgm:prSet/>
      <dgm:spPr/>
      <dgm:t>
        <a:bodyPr/>
        <a:lstStyle/>
        <a:p>
          <a:endParaRPr lang="ru-RU"/>
        </a:p>
      </dgm:t>
    </dgm:pt>
    <dgm:pt modelId="{8AA48209-3FE5-488E-901F-AF3DE2B0E16D}" type="pres">
      <dgm:prSet presAssocID="{F556844A-096D-41D2-94A1-8481DF956EFE}" presName="Name0" presStyleCnt="0">
        <dgm:presLayoutVars>
          <dgm:dir/>
          <dgm:resizeHandles val="exact"/>
        </dgm:presLayoutVars>
      </dgm:prSet>
      <dgm:spPr/>
    </dgm:pt>
    <dgm:pt modelId="{ADEED46C-65A3-43EC-B05D-FCCC5271AE75}" type="pres">
      <dgm:prSet presAssocID="{F556844A-096D-41D2-94A1-8481DF956EFE}" presName="fgShape" presStyleLbl="fgShp" presStyleIdx="0" presStyleCnt="1"/>
      <dgm:spPr/>
    </dgm:pt>
    <dgm:pt modelId="{9B7F2607-2B80-4AD4-83DA-101C309FA883}" type="pres">
      <dgm:prSet presAssocID="{F556844A-096D-41D2-94A1-8481DF956EFE}" presName="linComp" presStyleCnt="0"/>
      <dgm:spPr/>
    </dgm:pt>
    <dgm:pt modelId="{D9D8E348-06FC-48C2-94D5-18A7F3C7538F}" type="pres">
      <dgm:prSet presAssocID="{8D34BA72-A5B5-4DEB-BB39-B09B52DF8B48}" presName="compNode" presStyleCnt="0"/>
      <dgm:spPr/>
    </dgm:pt>
    <dgm:pt modelId="{4281FFD7-592D-4B18-A290-7BDB07E42A73}" type="pres">
      <dgm:prSet presAssocID="{8D34BA72-A5B5-4DEB-BB39-B09B52DF8B48}" presName="bkgdShape" presStyleLbl="node1" presStyleIdx="0" presStyleCnt="6"/>
      <dgm:spPr/>
    </dgm:pt>
    <dgm:pt modelId="{A9D471F1-FE4D-4053-B957-E668D6C4A2D8}" type="pres">
      <dgm:prSet presAssocID="{8D34BA72-A5B5-4DEB-BB39-B09B52DF8B48}" presName="nodeTx" presStyleLbl="node1" presStyleIdx="0" presStyleCnt="6">
        <dgm:presLayoutVars>
          <dgm:bulletEnabled val="1"/>
        </dgm:presLayoutVars>
      </dgm:prSet>
      <dgm:spPr/>
    </dgm:pt>
    <dgm:pt modelId="{1C6EBD0C-6A03-443C-BA84-DA1DCF484CD9}" type="pres">
      <dgm:prSet presAssocID="{8D34BA72-A5B5-4DEB-BB39-B09B52DF8B48}" presName="invisiNode" presStyleLbl="node1" presStyleIdx="0" presStyleCnt="6"/>
      <dgm:spPr/>
    </dgm:pt>
    <dgm:pt modelId="{67A43109-1495-4EFB-BF19-A159029614AE}" type="pres">
      <dgm:prSet presAssocID="{8D34BA72-A5B5-4DEB-BB39-B09B52DF8B48}" presName="imagNode" presStyleLbl="f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D9C0282-9F32-456F-A493-1B47708D019F}" type="pres">
      <dgm:prSet presAssocID="{2C20A5C0-A875-4E17-BC95-7C833ECFCD07}" presName="sibTrans" presStyleLbl="sibTrans2D1" presStyleIdx="0" presStyleCnt="0"/>
      <dgm:spPr/>
    </dgm:pt>
    <dgm:pt modelId="{CD76991B-9F2A-46D3-A160-A31237855B88}" type="pres">
      <dgm:prSet presAssocID="{3C5367E6-99F2-4E56-A475-36D3F3F4747E}" presName="compNode" presStyleCnt="0"/>
      <dgm:spPr/>
    </dgm:pt>
    <dgm:pt modelId="{CD0EA7A6-E675-4F27-80E1-27D3AE32623B}" type="pres">
      <dgm:prSet presAssocID="{3C5367E6-99F2-4E56-A475-36D3F3F4747E}" presName="bkgdShape" presStyleLbl="node1" presStyleIdx="1" presStyleCnt="6"/>
      <dgm:spPr/>
    </dgm:pt>
    <dgm:pt modelId="{A0D4E1D9-75A5-44CA-B9E6-ABAD2B019CB9}" type="pres">
      <dgm:prSet presAssocID="{3C5367E6-99F2-4E56-A475-36D3F3F4747E}" presName="nodeTx" presStyleLbl="node1" presStyleIdx="1" presStyleCnt="6">
        <dgm:presLayoutVars>
          <dgm:bulletEnabled val="1"/>
        </dgm:presLayoutVars>
      </dgm:prSet>
      <dgm:spPr/>
    </dgm:pt>
    <dgm:pt modelId="{4EA78212-33DB-4BC7-A8D6-45E87FA93FA2}" type="pres">
      <dgm:prSet presAssocID="{3C5367E6-99F2-4E56-A475-36D3F3F4747E}" presName="invisiNode" presStyleLbl="node1" presStyleIdx="1" presStyleCnt="6"/>
      <dgm:spPr/>
    </dgm:pt>
    <dgm:pt modelId="{2202BC5F-DB2F-45DC-90E8-1D452A94303D}" type="pres">
      <dgm:prSet presAssocID="{3C5367E6-99F2-4E56-A475-36D3F3F4747E}" presName="imagNode" presStyleLbl="fgImgPlace1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-24817" t="-24817" r="-19503" b="-19503"/>
          </a:stretch>
        </a:blipFill>
      </dgm:spPr>
    </dgm:pt>
    <dgm:pt modelId="{EFF1D50B-9842-46B9-92C1-3DA591FA90FC}" type="pres">
      <dgm:prSet presAssocID="{74A6B8B9-233E-44D0-98E0-384198C378C3}" presName="sibTrans" presStyleLbl="sibTrans2D1" presStyleIdx="0" presStyleCnt="0"/>
      <dgm:spPr/>
    </dgm:pt>
    <dgm:pt modelId="{2B365A18-2FFB-457F-B057-671831601966}" type="pres">
      <dgm:prSet presAssocID="{1059C959-9ECF-47B7-BE29-6C565C3779DA}" presName="compNode" presStyleCnt="0"/>
      <dgm:spPr/>
    </dgm:pt>
    <dgm:pt modelId="{AF10D36C-1423-4F89-85E8-4EADAE24A918}" type="pres">
      <dgm:prSet presAssocID="{1059C959-9ECF-47B7-BE29-6C565C3779DA}" presName="bkgdShape" presStyleLbl="node1" presStyleIdx="2" presStyleCnt="6"/>
      <dgm:spPr/>
    </dgm:pt>
    <dgm:pt modelId="{8A7A1762-E3CD-40BC-AE63-A901583413B7}" type="pres">
      <dgm:prSet presAssocID="{1059C959-9ECF-47B7-BE29-6C565C3779DA}" presName="nodeTx" presStyleLbl="node1" presStyleIdx="2" presStyleCnt="6">
        <dgm:presLayoutVars>
          <dgm:bulletEnabled val="1"/>
        </dgm:presLayoutVars>
      </dgm:prSet>
      <dgm:spPr/>
    </dgm:pt>
    <dgm:pt modelId="{618ACE04-100F-4F62-9E72-9B99A1118AD1}" type="pres">
      <dgm:prSet presAssocID="{1059C959-9ECF-47B7-BE29-6C565C3779DA}" presName="invisiNode" presStyleLbl="node1" presStyleIdx="2" presStyleCnt="6"/>
      <dgm:spPr/>
    </dgm:pt>
    <dgm:pt modelId="{B584D35F-0A76-4D34-A61A-07FAFAA48783}" type="pres">
      <dgm:prSet presAssocID="{1059C959-9ECF-47B7-BE29-6C565C3779DA}" presName="imagNode" presStyleLbl="fgImgPlace1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l="-28010" t="-17244" r="-26876" b="-37642"/>
          </a:stretch>
        </a:blipFill>
      </dgm:spPr>
    </dgm:pt>
    <dgm:pt modelId="{668BF11A-0399-475F-BC4D-C49359867E8E}" type="pres">
      <dgm:prSet presAssocID="{50AF09D4-9267-4AA9-AF7B-14B3BC94E786}" presName="sibTrans" presStyleLbl="sibTrans2D1" presStyleIdx="0" presStyleCnt="0"/>
      <dgm:spPr/>
    </dgm:pt>
    <dgm:pt modelId="{DB966264-6A68-4DD6-B09C-40FDC9C8BD2D}" type="pres">
      <dgm:prSet presAssocID="{100346A6-56A0-4F7B-86B9-517BE113C121}" presName="compNode" presStyleCnt="0"/>
      <dgm:spPr/>
    </dgm:pt>
    <dgm:pt modelId="{08D626BA-B5ED-4774-8305-B955192CF4B0}" type="pres">
      <dgm:prSet presAssocID="{100346A6-56A0-4F7B-86B9-517BE113C121}" presName="bkgdShape" presStyleLbl="node1" presStyleIdx="3" presStyleCnt="6"/>
      <dgm:spPr/>
    </dgm:pt>
    <dgm:pt modelId="{4ACE7073-34D3-477C-B7F2-6FC1921F632E}" type="pres">
      <dgm:prSet presAssocID="{100346A6-56A0-4F7B-86B9-517BE113C121}" presName="nodeTx" presStyleLbl="node1" presStyleIdx="3" presStyleCnt="6">
        <dgm:presLayoutVars>
          <dgm:bulletEnabled val="1"/>
        </dgm:presLayoutVars>
      </dgm:prSet>
      <dgm:spPr/>
    </dgm:pt>
    <dgm:pt modelId="{80D05D2F-1E61-42C5-9BF8-3BC72ADD09B8}" type="pres">
      <dgm:prSet presAssocID="{100346A6-56A0-4F7B-86B9-517BE113C121}" presName="invisiNode" presStyleLbl="node1" presStyleIdx="3" presStyleCnt="6"/>
      <dgm:spPr/>
    </dgm:pt>
    <dgm:pt modelId="{47DC95CB-B2AD-4B05-B5CF-F0DCA57EABF6}" type="pres">
      <dgm:prSet presAssocID="{100346A6-56A0-4F7B-86B9-517BE113C121}" presName="imagNode" presStyleLbl="fgImgPlace1" presStyleIdx="3" presStyleCnt="6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39381383-EAAA-4855-A450-5CC9DD71EC9E}" type="pres">
      <dgm:prSet presAssocID="{DF719AEF-1FF5-4CCA-9967-0ADEC12698BF}" presName="sibTrans" presStyleLbl="sibTrans2D1" presStyleIdx="0" presStyleCnt="0"/>
      <dgm:spPr/>
    </dgm:pt>
    <dgm:pt modelId="{E6D51ED1-F57B-4CB5-8F05-D765D154E35C}" type="pres">
      <dgm:prSet presAssocID="{BB5EE5EF-B8E9-4FF7-83AA-91CB94890E74}" presName="compNode" presStyleCnt="0"/>
      <dgm:spPr/>
    </dgm:pt>
    <dgm:pt modelId="{48036F4B-0AB2-46EA-A3C8-F385F04CAA0D}" type="pres">
      <dgm:prSet presAssocID="{BB5EE5EF-B8E9-4FF7-83AA-91CB94890E74}" presName="bkgdShape" presStyleLbl="node1" presStyleIdx="4" presStyleCnt="6"/>
      <dgm:spPr/>
    </dgm:pt>
    <dgm:pt modelId="{F6669A27-41ED-447E-92DD-CD83A40408E6}" type="pres">
      <dgm:prSet presAssocID="{BB5EE5EF-B8E9-4FF7-83AA-91CB94890E74}" presName="nodeTx" presStyleLbl="node1" presStyleIdx="4" presStyleCnt="6">
        <dgm:presLayoutVars>
          <dgm:bulletEnabled val="1"/>
        </dgm:presLayoutVars>
      </dgm:prSet>
      <dgm:spPr/>
    </dgm:pt>
    <dgm:pt modelId="{E93C9B80-CB7A-4154-AA68-1FE97CF53A2B}" type="pres">
      <dgm:prSet presAssocID="{BB5EE5EF-B8E9-4FF7-83AA-91CB94890E74}" presName="invisiNode" presStyleLbl="node1" presStyleIdx="4" presStyleCnt="6"/>
      <dgm:spPr/>
    </dgm:pt>
    <dgm:pt modelId="{7C21EBA1-AF68-46E8-8451-DC3AE2F5ACC0}" type="pres">
      <dgm:prSet presAssocID="{BB5EE5EF-B8E9-4FF7-83AA-91CB94890E74}" presName="imagNode" presStyleLbl="fgImgPlace1" presStyleIdx="4" presStyleCnt="6"/>
      <dgm:spPr>
        <a:blipFill dpi="0" rotWithShape="1">
          <a:blip xmlns:r="http://schemas.openxmlformats.org/officeDocument/2006/relationships" r:embed="rId5"/>
          <a:srcRect/>
          <a:stretch>
            <a:fillRect l="-20095" t="60" r="-31427" b="-1074"/>
          </a:stretch>
        </a:blipFill>
      </dgm:spPr>
    </dgm:pt>
    <dgm:pt modelId="{CDB9239B-2EFC-4B20-A8CE-F235513D9EB8}" type="pres">
      <dgm:prSet presAssocID="{5F1F13E2-6A8C-426F-ACB1-8FBC6CB667E6}" presName="sibTrans" presStyleLbl="sibTrans2D1" presStyleIdx="0" presStyleCnt="0"/>
      <dgm:spPr/>
    </dgm:pt>
    <dgm:pt modelId="{A07EEC59-CBCA-4131-8D05-6240C02FFAC1}" type="pres">
      <dgm:prSet presAssocID="{F20DA1F2-3218-4290-9E64-539CDBCCF482}" presName="compNode" presStyleCnt="0"/>
      <dgm:spPr/>
    </dgm:pt>
    <dgm:pt modelId="{FA2B4D6B-F9A8-4A1C-9D46-C0E94EFE5CDE}" type="pres">
      <dgm:prSet presAssocID="{F20DA1F2-3218-4290-9E64-539CDBCCF482}" presName="bkgdShape" presStyleLbl="node1" presStyleIdx="5" presStyleCnt="6"/>
      <dgm:spPr/>
    </dgm:pt>
    <dgm:pt modelId="{19C2693E-C116-46D4-85BE-B497B8468059}" type="pres">
      <dgm:prSet presAssocID="{F20DA1F2-3218-4290-9E64-539CDBCCF482}" presName="nodeTx" presStyleLbl="node1" presStyleIdx="5" presStyleCnt="6">
        <dgm:presLayoutVars>
          <dgm:bulletEnabled val="1"/>
        </dgm:presLayoutVars>
      </dgm:prSet>
      <dgm:spPr/>
    </dgm:pt>
    <dgm:pt modelId="{80D4FA68-9FA5-4F31-92A3-B7A60C3DE30F}" type="pres">
      <dgm:prSet presAssocID="{F20DA1F2-3218-4290-9E64-539CDBCCF482}" presName="invisiNode" presStyleLbl="node1" presStyleIdx="5" presStyleCnt="6"/>
      <dgm:spPr/>
    </dgm:pt>
    <dgm:pt modelId="{23313E10-4A2C-4C88-AE4C-3354386B0077}" type="pres">
      <dgm:prSet presAssocID="{F20DA1F2-3218-4290-9E64-539CDBCCF482}" presName="imagNode" presStyleLbl="fgImgPlace1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l="-49340" t="-24817" r="-21462" b="-45985"/>
          </a:stretch>
        </a:blipFill>
      </dgm:spPr>
    </dgm:pt>
  </dgm:ptLst>
  <dgm:cxnLst>
    <dgm:cxn modelId="{D60B2B05-6605-4F3F-8B5D-0CE985B46F6C}" type="presOf" srcId="{3C5367E6-99F2-4E56-A475-36D3F3F4747E}" destId="{A0D4E1D9-75A5-44CA-B9E6-ABAD2B019CB9}" srcOrd="1" destOrd="0" presId="urn:microsoft.com/office/officeart/2005/8/layout/hList7"/>
    <dgm:cxn modelId="{8BF53109-5E88-44E8-99EC-F14B1FD97C41}" srcId="{8D34BA72-A5B5-4DEB-BB39-B09B52DF8B48}" destId="{BC0EBC5B-704E-4CA7-81BE-4A483AEF07ED}" srcOrd="1" destOrd="0" parTransId="{79F70406-6C48-4725-B9DF-D257AEDA041E}" sibTransId="{5583E6A6-B1EC-49A2-999F-A29267B967E4}"/>
    <dgm:cxn modelId="{39E2A50F-FF93-42B8-B27A-EC4748DE654B}" type="presOf" srcId="{BB5EE5EF-B8E9-4FF7-83AA-91CB94890E74}" destId="{48036F4B-0AB2-46EA-A3C8-F385F04CAA0D}" srcOrd="0" destOrd="0" presId="urn:microsoft.com/office/officeart/2005/8/layout/hList7"/>
    <dgm:cxn modelId="{B9505511-414C-4C38-8D93-D3B37002FAA5}" type="presOf" srcId="{F556844A-096D-41D2-94A1-8481DF956EFE}" destId="{8AA48209-3FE5-488E-901F-AF3DE2B0E16D}" srcOrd="0" destOrd="0" presId="urn:microsoft.com/office/officeart/2005/8/layout/hList7"/>
    <dgm:cxn modelId="{0302D316-F06B-4887-BB94-5A067924E65B}" type="presOf" srcId="{F20DA1F2-3218-4290-9E64-539CDBCCF482}" destId="{FA2B4D6B-F9A8-4A1C-9D46-C0E94EFE5CDE}" srcOrd="0" destOrd="0" presId="urn:microsoft.com/office/officeart/2005/8/layout/hList7"/>
    <dgm:cxn modelId="{6E3D9C19-E145-40E6-B545-44FD5A10617C}" type="presOf" srcId="{100346A6-56A0-4F7B-86B9-517BE113C121}" destId="{4ACE7073-34D3-477C-B7F2-6FC1921F632E}" srcOrd="1" destOrd="0" presId="urn:microsoft.com/office/officeart/2005/8/layout/hList7"/>
    <dgm:cxn modelId="{BB842228-0A97-42D7-BFF0-71DBBC148000}" type="presOf" srcId="{74A6B8B9-233E-44D0-98E0-384198C378C3}" destId="{EFF1D50B-9842-46B9-92C1-3DA591FA90FC}" srcOrd="0" destOrd="0" presId="urn:microsoft.com/office/officeart/2005/8/layout/hList7"/>
    <dgm:cxn modelId="{941C3F2A-51D3-4E36-8454-97F4E011F226}" type="presOf" srcId="{100346A6-56A0-4F7B-86B9-517BE113C121}" destId="{08D626BA-B5ED-4774-8305-B955192CF4B0}" srcOrd="0" destOrd="0" presId="urn:microsoft.com/office/officeart/2005/8/layout/hList7"/>
    <dgm:cxn modelId="{786E1B3D-AC00-4DEE-96AE-1CA65F06BDE9}" srcId="{F556844A-096D-41D2-94A1-8481DF956EFE}" destId="{8D34BA72-A5B5-4DEB-BB39-B09B52DF8B48}" srcOrd="0" destOrd="0" parTransId="{64DEC49C-19E0-443B-B828-DCC87B19CC87}" sibTransId="{2C20A5C0-A875-4E17-BC95-7C833ECFCD07}"/>
    <dgm:cxn modelId="{0D731741-58F5-4E05-B418-45AECAFE0D5F}" type="presOf" srcId="{CA0A794E-B2E8-4F5C-A765-7E8AC4D5D35B}" destId="{4281FFD7-592D-4B18-A290-7BDB07E42A73}" srcOrd="0" destOrd="1" presId="urn:microsoft.com/office/officeart/2005/8/layout/hList7"/>
    <dgm:cxn modelId="{59556163-E60C-48FF-AD9B-B1FB92870B2F}" type="presOf" srcId="{50AF09D4-9267-4AA9-AF7B-14B3BC94E786}" destId="{668BF11A-0399-475F-BC4D-C49359867E8E}" srcOrd="0" destOrd="0" presId="urn:microsoft.com/office/officeart/2005/8/layout/hList7"/>
    <dgm:cxn modelId="{A897F744-92FB-41E0-A668-0CA6551F79D3}" srcId="{F556844A-096D-41D2-94A1-8481DF956EFE}" destId="{F20DA1F2-3218-4290-9E64-539CDBCCF482}" srcOrd="5" destOrd="0" parTransId="{68050027-CB54-44DA-B874-5DA7AD0F7370}" sibTransId="{B362F9F1-8744-4979-879E-62022D72436B}"/>
    <dgm:cxn modelId="{720D1447-8885-4DFD-8C64-EE112EA5E14B}" type="presOf" srcId="{BB5EE5EF-B8E9-4FF7-83AA-91CB94890E74}" destId="{F6669A27-41ED-447E-92DD-CD83A40408E6}" srcOrd="1" destOrd="0" presId="urn:microsoft.com/office/officeart/2005/8/layout/hList7"/>
    <dgm:cxn modelId="{E8D8F248-C1A8-4D5D-B2A3-3F5DABF56D32}" type="presOf" srcId="{BC0EBC5B-704E-4CA7-81BE-4A483AEF07ED}" destId="{4281FFD7-592D-4B18-A290-7BDB07E42A73}" srcOrd="0" destOrd="2" presId="urn:microsoft.com/office/officeart/2005/8/layout/hList7"/>
    <dgm:cxn modelId="{23199249-783F-40F7-878C-1D3F0DA96233}" type="presOf" srcId="{1059C959-9ECF-47B7-BE29-6C565C3779DA}" destId="{AF10D36C-1423-4F89-85E8-4EADAE24A918}" srcOrd="0" destOrd="0" presId="urn:microsoft.com/office/officeart/2005/8/layout/hList7"/>
    <dgm:cxn modelId="{7619F76D-CF2D-4E24-A6BB-A151CCF8ED23}" type="presOf" srcId="{F20DA1F2-3218-4290-9E64-539CDBCCF482}" destId="{19C2693E-C116-46D4-85BE-B497B8468059}" srcOrd="1" destOrd="0" presId="urn:microsoft.com/office/officeart/2005/8/layout/hList7"/>
    <dgm:cxn modelId="{AAFF494F-BB64-40B5-B86D-A35E1AEA3034}" type="presOf" srcId="{2C20A5C0-A875-4E17-BC95-7C833ECFCD07}" destId="{0D9C0282-9F32-456F-A493-1B47708D019F}" srcOrd="0" destOrd="0" presId="urn:microsoft.com/office/officeart/2005/8/layout/hList7"/>
    <dgm:cxn modelId="{CE917671-52A1-4D54-805A-3F4912A38CB5}" type="presOf" srcId="{8D34BA72-A5B5-4DEB-BB39-B09B52DF8B48}" destId="{4281FFD7-592D-4B18-A290-7BDB07E42A73}" srcOrd="0" destOrd="0" presId="urn:microsoft.com/office/officeart/2005/8/layout/hList7"/>
    <dgm:cxn modelId="{C1AE7178-5023-4F62-8AD6-C7714A6AFB0C}" type="presOf" srcId="{5F1F13E2-6A8C-426F-ACB1-8FBC6CB667E6}" destId="{CDB9239B-2EFC-4B20-A8CE-F235513D9EB8}" srcOrd="0" destOrd="0" presId="urn:microsoft.com/office/officeart/2005/8/layout/hList7"/>
    <dgm:cxn modelId="{2C43BF59-59D4-4630-9110-58DBFAA41658}" type="presOf" srcId="{3C5367E6-99F2-4E56-A475-36D3F3F4747E}" destId="{CD0EA7A6-E675-4F27-80E1-27D3AE32623B}" srcOrd="0" destOrd="0" presId="urn:microsoft.com/office/officeart/2005/8/layout/hList7"/>
    <dgm:cxn modelId="{E1D21F7F-078E-428B-8867-C201A6C9B435}" type="presOf" srcId="{1059C959-9ECF-47B7-BE29-6C565C3779DA}" destId="{8A7A1762-E3CD-40BC-AE63-A901583413B7}" srcOrd="1" destOrd="0" presId="urn:microsoft.com/office/officeart/2005/8/layout/hList7"/>
    <dgm:cxn modelId="{D205389A-0DBC-4E6D-A3F8-2F55E9A5C1CE}" srcId="{F556844A-096D-41D2-94A1-8481DF956EFE}" destId="{BB5EE5EF-B8E9-4FF7-83AA-91CB94890E74}" srcOrd="4" destOrd="0" parTransId="{81F98FE7-42C7-426B-8A8E-AF0381B2CA13}" sibTransId="{5F1F13E2-6A8C-426F-ACB1-8FBC6CB667E6}"/>
    <dgm:cxn modelId="{39EBB69A-4C03-4237-B3AE-2D4FCD5694BC}" srcId="{F556844A-096D-41D2-94A1-8481DF956EFE}" destId="{3C5367E6-99F2-4E56-A475-36D3F3F4747E}" srcOrd="1" destOrd="0" parTransId="{0EB79169-54AC-4D4D-B902-5F0DA7FC00E1}" sibTransId="{74A6B8B9-233E-44D0-98E0-384198C378C3}"/>
    <dgm:cxn modelId="{9BE927C2-3D8D-4163-9A27-1D67063CFFB0}" srcId="{8D34BA72-A5B5-4DEB-BB39-B09B52DF8B48}" destId="{CA0A794E-B2E8-4F5C-A765-7E8AC4D5D35B}" srcOrd="0" destOrd="0" parTransId="{D69CA786-3861-42A1-BFFE-81AF2A94CFE9}" sibTransId="{117DA4A0-9704-4368-907D-478BAB40C4E1}"/>
    <dgm:cxn modelId="{C400D6C2-E72B-4CF8-8BBD-DF2FDDB464A7}" srcId="{F556844A-096D-41D2-94A1-8481DF956EFE}" destId="{1059C959-9ECF-47B7-BE29-6C565C3779DA}" srcOrd="2" destOrd="0" parTransId="{5D974EF3-3C5E-4FF5-90E8-FDB2E7A8EB21}" sibTransId="{50AF09D4-9267-4AA9-AF7B-14B3BC94E786}"/>
    <dgm:cxn modelId="{8E81B5CC-F754-4B7C-B9CF-241FD3270263}" srcId="{F556844A-096D-41D2-94A1-8481DF956EFE}" destId="{100346A6-56A0-4F7B-86B9-517BE113C121}" srcOrd="3" destOrd="0" parTransId="{4315AACC-DFE2-4758-B154-161380CC5D48}" sibTransId="{DF719AEF-1FF5-4CCA-9967-0ADEC12698BF}"/>
    <dgm:cxn modelId="{F41C2FCE-D2E5-4840-88CA-75E6D335A340}" type="presOf" srcId="{DF719AEF-1FF5-4CCA-9967-0ADEC12698BF}" destId="{39381383-EAAA-4855-A450-5CC9DD71EC9E}" srcOrd="0" destOrd="0" presId="urn:microsoft.com/office/officeart/2005/8/layout/hList7"/>
    <dgm:cxn modelId="{74EE55D8-99A8-4250-BC5F-82834B115627}" type="presOf" srcId="{8D34BA72-A5B5-4DEB-BB39-B09B52DF8B48}" destId="{A9D471F1-FE4D-4053-B957-E668D6C4A2D8}" srcOrd="1" destOrd="0" presId="urn:microsoft.com/office/officeart/2005/8/layout/hList7"/>
    <dgm:cxn modelId="{D40CFCF2-DC5F-4D22-8BB7-87D3693C9F04}" type="presOf" srcId="{CA0A794E-B2E8-4F5C-A765-7E8AC4D5D35B}" destId="{A9D471F1-FE4D-4053-B957-E668D6C4A2D8}" srcOrd="1" destOrd="1" presId="urn:microsoft.com/office/officeart/2005/8/layout/hList7"/>
    <dgm:cxn modelId="{60CAAFF5-C077-4A57-8155-2A2E24562F71}" type="presOf" srcId="{BC0EBC5B-704E-4CA7-81BE-4A483AEF07ED}" destId="{A9D471F1-FE4D-4053-B957-E668D6C4A2D8}" srcOrd="1" destOrd="2" presId="urn:microsoft.com/office/officeart/2005/8/layout/hList7"/>
    <dgm:cxn modelId="{B7F6EAAC-866C-4A0E-A02A-5432084A0806}" type="presParOf" srcId="{8AA48209-3FE5-488E-901F-AF3DE2B0E16D}" destId="{ADEED46C-65A3-43EC-B05D-FCCC5271AE75}" srcOrd="0" destOrd="0" presId="urn:microsoft.com/office/officeart/2005/8/layout/hList7"/>
    <dgm:cxn modelId="{DD8D1BA2-9C34-4A43-8C36-84F837E9A347}" type="presParOf" srcId="{8AA48209-3FE5-488E-901F-AF3DE2B0E16D}" destId="{9B7F2607-2B80-4AD4-83DA-101C309FA883}" srcOrd="1" destOrd="0" presId="urn:microsoft.com/office/officeart/2005/8/layout/hList7"/>
    <dgm:cxn modelId="{21AC874E-F72F-4BEB-BFE6-28739CA0E3BB}" type="presParOf" srcId="{9B7F2607-2B80-4AD4-83DA-101C309FA883}" destId="{D9D8E348-06FC-48C2-94D5-18A7F3C7538F}" srcOrd="0" destOrd="0" presId="urn:microsoft.com/office/officeart/2005/8/layout/hList7"/>
    <dgm:cxn modelId="{092E65E1-95C3-456E-A42B-9AAE84AA149C}" type="presParOf" srcId="{D9D8E348-06FC-48C2-94D5-18A7F3C7538F}" destId="{4281FFD7-592D-4B18-A290-7BDB07E42A73}" srcOrd="0" destOrd="0" presId="urn:microsoft.com/office/officeart/2005/8/layout/hList7"/>
    <dgm:cxn modelId="{6423989F-A8B7-4304-8B4D-1B85E146D149}" type="presParOf" srcId="{D9D8E348-06FC-48C2-94D5-18A7F3C7538F}" destId="{A9D471F1-FE4D-4053-B957-E668D6C4A2D8}" srcOrd="1" destOrd="0" presId="urn:microsoft.com/office/officeart/2005/8/layout/hList7"/>
    <dgm:cxn modelId="{C225A0FF-48D0-45FF-8154-6E103DA7E3EC}" type="presParOf" srcId="{D9D8E348-06FC-48C2-94D5-18A7F3C7538F}" destId="{1C6EBD0C-6A03-443C-BA84-DA1DCF484CD9}" srcOrd="2" destOrd="0" presId="urn:microsoft.com/office/officeart/2005/8/layout/hList7"/>
    <dgm:cxn modelId="{D863B6F8-82E9-4F9B-83F6-F4BE897B3E29}" type="presParOf" srcId="{D9D8E348-06FC-48C2-94D5-18A7F3C7538F}" destId="{67A43109-1495-4EFB-BF19-A159029614AE}" srcOrd="3" destOrd="0" presId="urn:microsoft.com/office/officeart/2005/8/layout/hList7"/>
    <dgm:cxn modelId="{059595EA-D81B-40BE-ACC5-11B5CC120615}" type="presParOf" srcId="{9B7F2607-2B80-4AD4-83DA-101C309FA883}" destId="{0D9C0282-9F32-456F-A493-1B47708D019F}" srcOrd="1" destOrd="0" presId="urn:microsoft.com/office/officeart/2005/8/layout/hList7"/>
    <dgm:cxn modelId="{620EE234-2C83-4553-99F8-71439C279720}" type="presParOf" srcId="{9B7F2607-2B80-4AD4-83DA-101C309FA883}" destId="{CD76991B-9F2A-46D3-A160-A31237855B88}" srcOrd="2" destOrd="0" presId="urn:microsoft.com/office/officeart/2005/8/layout/hList7"/>
    <dgm:cxn modelId="{2B65E0B9-47A1-43FD-9140-BC64F367804A}" type="presParOf" srcId="{CD76991B-9F2A-46D3-A160-A31237855B88}" destId="{CD0EA7A6-E675-4F27-80E1-27D3AE32623B}" srcOrd="0" destOrd="0" presId="urn:microsoft.com/office/officeart/2005/8/layout/hList7"/>
    <dgm:cxn modelId="{8100525A-8EB9-42A7-9269-8AB00BD00B00}" type="presParOf" srcId="{CD76991B-9F2A-46D3-A160-A31237855B88}" destId="{A0D4E1D9-75A5-44CA-B9E6-ABAD2B019CB9}" srcOrd="1" destOrd="0" presId="urn:microsoft.com/office/officeart/2005/8/layout/hList7"/>
    <dgm:cxn modelId="{E162816F-7234-40D3-A83C-20C1D41B867C}" type="presParOf" srcId="{CD76991B-9F2A-46D3-A160-A31237855B88}" destId="{4EA78212-33DB-4BC7-A8D6-45E87FA93FA2}" srcOrd="2" destOrd="0" presId="urn:microsoft.com/office/officeart/2005/8/layout/hList7"/>
    <dgm:cxn modelId="{AA958549-572E-405C-8BDB-CB1A09C67742}" type="presParOf" srcId="{CD76991B-9F2A-46D3-A160-A31237855B88}" destId="{2202BC5F-DB2F-45DC-90E8-1D452A94303D}" srcOrd="3" destOrd="0" presId="urn:microsoft.com/office/officeart/2005/8/layout/hList7"/>
    <dgm:cxn modelId="{265E3F59-766A-40E6-91B9-CF0D293923E9}" type="presParOf" srcId="{9B7F2607-2B80-4AD4-83DA-101C309FA883}" destId="{EFF1D50B-9842-46B9-92C1-3DA591FA90FC}" srcOrd="3" destOrd="0" presId="urn:microsoft.com/office/officeart/2005/8/layout/hList7"/>
    <dgm:cxn modelId="{9BF52243-6D6D-4EDA-B713-27D7610EBA8C}" type="presParOf" srcId="{9B7F2607-2B80-4AD4-83DA-101C309FA883}" destId="{2B365A18-2FFB-457F-B057-671831601966}" srcOrd="4" destOrd="0" presId="urn:microsoft.com/office/officeart/2005/8/layout/hList7"/>
    <dgm:cxn modelId="{1ECBC912-0D37-4560-B1AE-D6B2FF4B64C4}" type="presParOf" srcId="{2B365A18-2FFB-457F-B057-671831601966}" destId="{AF10D36C-1423-4F89-85E8-4EADAE24A918}" srcOrd="0" destOrd="0" presId="urn:microsoft.com/office/officeart/2005/8/layout/hList7"/>
    <dgm:cxn modelId="{CB178CFC-EB01-47C0-BDBF-C3607502EBA4}" type="presParOf" srcId="{2B365A18-2FFB-457F-B057-671831601966}" destId="{8A7A1762-E3CD-40BC-AE63-A901583413B7}" srcOrd="1" destOrd="0" presId="urn:microsoft.com/office/officeart/2005/8/layout/hList7"/>
    <dgm:cxn modelId="{D1889FCE-6F6C-4D82-873A-73C088CD0AD0}" type="presParOf" srcId="{2B365A18-2FFB-457F-B057-671831601966}" destId="{618ACE04-100F-4F62-9E72-9B99A1118AD1}" srcOrd="2" destOrd="0" presId="urn:microsoft.com/office/officeart/2005/8/layout/hList7"/>
    <dgm:cxn modelId="{1FCAFBA9-669B-40F2-9DD2-0257B9124237}" type="presParOf" srcId="{2B365A18-2FFB-457F-B057-671831601966}" destId="{B584D35F-0A76-4D34-A61A-07FAFAA48783}" srcOrd="3" destOrd="0" presId="urn:microsoft.com/office/officeart/2005/8/layout/hList7"/>
    <dgm:cxn modelId="{44ECED12-793C-465B-90EE-3730141ED6F2}" type="presParOf" srcId="{9B7F2607-2B80-4AD4-83DA-101C309FA883}" destId="{668BF11A-0399-475F-BC4D-C49359867E8E}" srcOrd="5" destOrd="0" presId="urn:microsoft.com/office/officeart/2005/8/layout/hList7"/>
    <dgm:cxn modelId="{6FC5311A-F304-49B1-92A4-F861A0660763}" type="presParOf" srcId="{9B7F2607-2B80-4AD4-83DA-101C309FA883}" destId="{DB966264-6A68-4DD6-B09C-40FDC9C8BD2D}" srcOrd="6" destOrd="0" presId="urn:microsoft.com/office/officeart/2005/8/layout/hList7"/>
    <dgm:cxn modelId="{A73A54E9-A244-4C94-A6DB-02C06B908379}" type="presParOf" srcId="{DB966264-6A68-4DD6-B09C-40FDC9C8BD2D}" destId="{08D626BA-B5ED-4774-8305-B955192CF4B0}" srcOrd="0" destOrd="0" presId="urn:microsoft.com/office/officeart/2005/8/layout/hList7"/>
    <dgm:cxn modelId="{075267FF-45D7-47C0-BC69-57B2B98B968E}" type="presParOf" srcId="{DB966264-6A68-4DD6-B09C-40FDC9C8BD2D}" destId="{4ACE7073-34D3-477C-B7F2-6FC1921F632E}" srcOrd="1" destOrd="0" presId="urn:microsoft.com/office/officeart/2005/8/layout/hList7"/>
    <dgm:cxn modelId="{83FC12FB-C43D-4BFC-B72A-B78E48ED1B0B}" type="presParOf" srcId="{DB966264-6A68-4DD6-B09C-40FDC9C8BD2D}" destId="{80D05D2F-1E61-42C5-9BF8-3BC72ADD09B8}" srcOrd="2" destOrd="0" presId="urn:microsoft.com/office/officeart/2005/8/layout/hList7"/>
    <dgm:cxn modelId="{B6DD96F4-28BF-474A-9FD6-6A85D7FD17E7}" type="presParOf" srcId="{DB966264-6A68-4DD6-B09C-40FDC9C8BD2D}" destId="{47DC95CB-B2AD-4B05-B5CF-F0DCA57EABF6}" srcOrd="3" destOrd="0" presId="urn:microsoft.com/office/officeart/2005/8/layout/hList7"/>
    <dgm:cxn modelId="{5DD27A37-6021-4AE5-BECD-D0D1E2154815}" type="presParOf" srcId="{9B7F2607-2B80-4AD4-83DA-101C309FA883}" destId="{39381383-EAAA-4855-A450-5CC9DD71EC9E}" srcOrd="7" destOrd="0" presId="urn:microsoft.com/office/officeart/2005/8/layout/hList7"/>
    <dgm:cxn modelId="{00B82F52-486D-4551-932E-1E0D38DDF360}" type="presParOf" srcId="{9B7F2607-2B80-4AD4-83DA-101C309FA883}" destId="{E6D51ED1-F57B-4CB5-8F05-D765D154E35C}" srcOrd="8" destOrd="0" presId="urn:microsoft.com/office/officeart/2005/8/layout/hList7"/>
    <dgm:cxn modelId="{09DEBD49-CD95-44E7-8EF5-E7216482E9A5}" type="presParOf" srcId="{E6D51ED1-F57B-4CB5-8F05-D765D154E35C}" destId="{48036F4B-0AB2-46EA-A3C8-F385F04CAA0D}" srcOrd="0" destOrd="0" presId="urn:microsoft.com/office/officeart/2005/8/layout/hList7"/>
    <dgm:cxn modelId="{F5CB355C-E924-4D9A-B33E-C8D9C9C33183}" type="presParOf" srcId="{E6D51ED1-F57B-4CB5-8F05-D765D154E35C}" destId="{F6669A27-41ED-447E-92DD-CD83A40408E6}" srcOrd="1" destOrd="0" presId="urn:microsoft.com/office/officeart/2005/8/layout/hList7"/>
    <dgm:cxn modelId="{FBB4294A-D51C-4E4E-81B4-310FCD336011}" type="presParOf" srcId="{E6D51ED1-F57B-4CB5-8F05-D765D154E35C}" destId="{E93C9B80-CB7A-4154-AA68-1FE97CF53A2B}" srcOrd="2" destOrd="0" presId="urn:microsoft.com/office/officeart/2005/8/layout/hList7"/>
    <dgm:cxn modelId="{CDD39EF0-6365-4070-974B-BA9CA414AC09}" type="presParOf" srcId="{E6D51ED1-F57B-4CB5-8F05-D765D154E35C}" destId="{7C21EBA1-AF68-46E8-8451-DC3AE2F5ACC0}" srcOrd="3" destOrd="0" presId="urn:microsoft.com/office/officeart/2005/8/layout/hList7"/>
    <dgm:cxn modelId="{231951C1-3CBF-4C6C-948A-A14CC26DC799}" type="presParOf" srcId="{9B7F2607-2B80-4AD4-83DA-101C309FA883}" destId="{CDB9239B-2EFC-4B20-A8CE-F235513D9EB8}" srcOrd="9" destOrd="0" presId="urn:microsoft.com/office/officeart/2005/8/layout/hList7"/>
    <dgm:cxn modelId="{8A225B54-3FD1-4AA5-A8CF-2ADB85A44D01}" type="presParOf" srcId="{9B7F2607-2B80-4AD4-83DA-101C309FA883}" destId="{A07EEC59-CBCA-4131-8D05-6240C02FFAC1}" srcOrd="10" destOrd="0" presId="urn:microsoft.com/office/officeart/2005/8/layout/hList7"/>
    <dgm:cxn modelId="{40FAF50A-FD45-43B8-8534-1390005D001A}" type="presParOf" srcId="{A07EEC59-CBCA-4131-8D05-6240C02FFAC1}" destId="{FA2B4D6B-F9A8-4A1C-9D46-C0E94EFE5CDE}" srcOrd="0" destOrd="0" presId="urn:microsoft.com/office/officeart/2005/8/layout/hList7"/>
    <dgm:cxn modelId="{C5388F40-88FD-4FB6-A9B1-E503D8271604}" type="presParOf" srcId="{A07EEC59-CBCA-4131-8D05-6240C02FFAC1}" destId="{19C2693E-C116-46D4-85BE-B497B8468059}" srcOrd="1" destOrd="0" presId="urn:microsoft.com/office/officeart/2005/8/layout/hList7"/>
    <dgm:cxn modelId="{0D15366B-941B-413D-BC51-A8D792ED1020}" type="presParOf" srcId="{A07EEC59-CBCA-4131-8D05-6240C02FFAC1}" destId="{80D4FA68-9FA5-4F31-92A3-B7A60C3DE30F}" srcOrd="2" destOrd="0" presId="urn:microsoft.com/office/officeart/2005/8/layout/hList7"/>
    <dgm:cxn modelId="{C92F2FED-FABB-4E7C-8822-B6C34C9AE95F}" type="presParOf" srcId="{A07EEC59-CBCA-4131-8D05-6240C02FFAC1}" destId="{23313E10-4A2C-4C88-AE4C-3354386B007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56844A-096D-41D2-94A1-8481DF956EFE}" type="doc">
      <dgm:prSet loTypeId="urn:microsoft.com/office/officeart/2005/8/layout/hList7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8D34BA72-A5B5-4DEB-BB39-B09B52DF8B48}">
      <dgm:prSet phldrT="[Текст]"/>
      <dgm:spPr/>
      <dgm:t>
        <a:bodyPr/>
        <a:lstStyle/>
        <a:p>
          <a:pPr algn="ctr"/>
          <a:r>
            <a:rPr lang="en-US" b="1" dirty="0"/>
            <a:t>Media </a:t>
          </a:r>
          <a:r>
            <a:rPr lang="en-US" b="1" dirty="0" err="1"/>
            <a:t>muhitlarda</a:t>
          </a:r>
          <a:r>
            <a:rPr lang="en-US" b="1" dirty="0"/>
            <a:t>:</a:t>
          </a:r>
        </a:p>
        <a:p>
          <a:pPr algn="ctr"/>
          <a:r>
            <a:rPr lang="en-US" b="1" dirty="0" err="1"/>
            <a:t>brendni</a:t>
          </a:r>
          <a:r>
            <a:rPr lang="en-US" b="1" dirty="0"/>
            <a:t> </a:t>
          </a:r>
          <a:r>
            <a:rPr lang="en-US" b="1" dirty="0" err="1"/>
            <a:t>yaratish</a:t>
          </a:r>
          <a:r>
            <a:rPr lang="en-US" b="1" dirty="0"/>
            <a:t> </a:t>
          </a:r>
          <a:r>
            <a:rPr lang="en-US" b="1" dirty="0" err="1"/>
            <a:t>strategiyasini</a:t>
          </a:r>
          <a:r>
            <a:rPr lang="en-US" b="1" dirty="0"/>
            <a:t> </a:t>
          </a:r>
          <a:r>
            <a:rPr lang="en-US" b="1" dirty="0" err="1"/>
            <a:t>ishlab</a:t>
          </a:r>
          <a:r>
            <a:rPr lang="en-US" b="1" dirty="0"/>
            <a:t> </a:t>
          </a:r>
          <a:r>
            <a:rPr lang="en-US" b="1" dirty="0" err="1"/>
            <a:t>chiqish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uni</a:t>
          </a:r>
          <a:r>
            <a:rPr lang="en-US" b="1" dirty="0"/>
            <a:t> </a:t>
          </a:r>
          <a:r>
            <a:rPr lang="en-US" b="1" dirty="0" err="1"/>
            <a:t>amalga</a:t>
          </a:r>
          <a:r>
            <a:rPr lang="en-US" b="1" dirty="0"/>
            <a:t> </a:t>
          </a:r>
          <a:r>
            <a:rPr lang="en-US" b="1" dirty="0" err="1"/>
            <a:t>oshirish</a:t>
          </a:r>
          <a:r>
            <a:rPr lang="en-US" b="1" dirty="0"/>
            <a:t>;</a:t>
          </a:r>
          <a:endParaRPr lang="ru-RU" b="1" dirty="0"/>
        </a:p>
      </dgm:t>
    </dgm:pt>
    <dgm:pt modelId="{64DEC49C-19E0-443B-B828-DCC87B19CC87}" type="parTrans" cxnId="{786E1B3D-AC00-4DEE-96AE-1CA65F06BDE9}">
      <dgm:prSet/>
      <dgm:spPr/>
      <dgm:t>
        <a:bodyPr/>
        <a:lstStyle/>
        <a:p>
          <a:endParaRPr lang="ru-RU"/>
        </a:p>
      </dgm:t>
    </dgm:pt>
    <dgm:pt modelId="{2C20A5C0-A875-4E17-BC95-7C833ECFCD07}" type="sibTrans" cxnId="{786E1B3D-AC00-4DEE-96AE-1CA65F06BDE9}">
      <dgm:prSet/>
      <dgm:spPr/>
      <dgm:t>
        <a:bodyPr/>
        <a:lstStyle/>
        <a:p>
          <a:endParaRPr lang="ru-RU"/>
        </a:p>
      </dgm:t>
    </dgm:pt>
    <dgm:pt modelId="{3C5367E6-99F2-4E56-A475-36D3F3F4747E}">
      <dgm:prSet phldrT="[Текст]"/>
      <dgm:spPr/>
      <dgm:t>
        <a:bodyPr/>
        <a:lstStyle/>
        <a:p>
          <a:pPr algn="ctr"/>
          <a:r>
            <a:rPr lang="en-US" b="1" dirty="0" err="1"/>
            <a:t>matn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vizual</a:t>
          </a:r>
          <a:r>
            <a:rPr lang="en-US" b="1" dirty="0"/>
            <a:t> </a:t>
          </a:r>
          <a:r>
            <a:rPr lang="en-US" b="1" dirty="0" err="1"/>
            <a:t>qiziqarli</a:t>
          </a:r>
          <a:r>
            <a:rPr lang="en-US" b="1" dirty="0"/>
            <a:t> </a:t>
          </a:r>
          <a:r>
            <a:rPr lang="en-US" b="1" dirty="0" err="1"/>
            <a:t>kontentlarni</a:t>
          </a:r>
          <a:r>
            <a:rPr lang="en-US" b="1" dirty="0"/>
            <a:t> </a:t>
          </a:r>
          <a:r>
            <a:rPr lang="en-US" b="1" dirty="0" err="1"/>
            <a:t>yaratish</a:t>
          </a:r>
          <a:r>
            <a:rPr lang="en-US" b="1" dirty="0"/>
            <a:t>;</a:t>
          </a:r>
          <a:endParaRPr lang="ru-RU" b="1" dirty="0"/>
        </a:p>
      </dgm:t>
    </dgm:pt>
    <dgm:pt modelId="{0EB79169-54AC-4D4D-B902-5F0DA7FC00E1}" type="parTrans" cxnId="{39EBB69A-4C03-4237-B3AE-2D4FCD5694BC}">
      <dgm:prSet/>
      <dgm:spPr/>
      <dgm:t>
        <a:bodyPr/>
        <a:lstStyle/>
        <a:p>
          <a:endParaRPr lang="ru-RU"/>
        </a:p>
      </dgm:t>
    </dgm:pt>
    <dgm:pt modelId="{74A6B8B9-233E-44D0-98E0-384198C378C3}" type="sibTrans" cxnId="{39EBB69A-4C03-4237-B3AE-2D4FCD5694BC}">
      <dgm:prSet/>
      <dgm:spPr/>
      <dgm:t>
        <a:bodyPr/>
        <a:lstStyle/>
        <a:p>
          <a:endParaRPr lang="ru-RU"/>
        </a:p>
      </dgm:t>
    </dgm:pt>
    <dgm:pt modelId="{1059C959-9ECF-47B7-BE29-6C565C3779DA}">
      <dgm:prSet phldrT="[Текст]"/>
      <dgm:spPr/>
      <dgm:t>
        <a:bodyPr/>
        <a:lstStyle/>
        <a:p>
          <a:r>
            <a:rPr lang="en-US" b="1" dirty="0" err="1"/>
            <a:t>mijozlar</a:t>
          </a:r>
          <a:r>
            <a:rPr lang="en-US" b="1" dirty="0"/>
            <a:t> </a:t>
          </a:r>
          <a:r>
            <a:rPr lang="en-US" b="1" dirty="0" err="1"/>
            <a:t>bilan</a:t>
          </a:r>
          <a:r>
            <a:rPr lang="en-US" b="1" dirty="0"/>
            <a:t> </a:t>
          </a:r>
          <a:r>
            <a:rPr lang="en-US" b="1" dirty="0" err="1"/>
            <a:t>muloqot</a:t>
          </a:r>
          <a:r>
            <a:rPr lang="en-US" b="1" dirty="0"/>
            <a:t> </a:t>
          </a:r>
          <a:r>
            <a:rPr lang="en-US" b="1" dirty="0" err="1"/>
            <a:t>olib</a:t>
          </a:r>
          <a:r>
            <a:rPr lang="en-US" b="1" dirty="0"/>
            <a:t> </a:t>
          </a:r>
          <a:r>
            <a:rPr lang="en-US" b="1" dirty="0" err="1"/>
            <a:t>borish</a:t>
          </a:r>
          <a:r>
            <a:rPr lang="en-US" b="1" dirty="0"/>
            <a:t> </a:t>
          </a:r>
          <a:r>
            <a:rPr lang="en-US" b="1" dirty="0" err="1"/>
            <a:t>va</a:t>
          </a:r>
          <a:r>
            <a:rPr lang="en-US" b="1" dirty="0"/>
            <a:t> </a:t>
          </a:r>
          <a:r>
            <a:rPr lang="en-US" b="1" dirty="0" err="1"/>
            <a:t>e’tirozlarni</a:t>
          </a:r>
          <a:r>
            <a:rPr lang="en-US" b="1" dirty="0"/>
            <a:t>  </a:t>
          </a:r>
          <a:r>
            <a:rPr lang="en-US" b="1" dirty="0" err="1"/>
            <a:t>o‘rganib</a:t>
          </a:r>
          <a:r>
            <a:rPr lang="en-US" b="1" dirty="0"/>
            <a:t> </a:t>
          </a:r>
          <a:r>
            <a:rPr lang="en-US" b="1" dirty="0" err="1"/>
            <a:t>chiqish</a:t>
          </a:r>
          <a:r>
            <a:rPr lang="en-US" b="1" dirty="0"/>
            <a:t>;</a:t>
          </a:r>
          <a:endParaRPr lang="ru-RU" b="1" dirty="0"/>
        </a:p>
      </dgm:t>
    </dgm:pt>
    <dgm:pt modelId="{5D974EF3-3C5E-4FF5-90E8-FDB2E7A8EB21}" type="parTrans" cxnId="{C400D6C2-E72B-4CF8-8BBD-DF2FDDB464A7}">
      <dgm:prSet/>
      <dgm:spPr/>
      <dgm:t>
        <a:bodyPr/>
        <a:lstStyle/>
        <a:p>
          <a:endParaRPr lang="ru-RU"/>
        </a:p>
      </dgm:t>
    </dgm:pt>
    <dgm:pt modelId="{50AF09D4-9267-4AA9-AF7B-14B3BC94E786}" type="sibTrans" cxnId="{C400D6C2-E72B-4CF8-8BBD-DF2FDDB464A7}">
      <dgm:prSet/>
      <dgm:spPr/>
      <dgm:t>
        <a:bodyPr/>
        <a:lstStyle/>
        <a:p>
          <a:endParaRPr lang="ru-RU"/>
        </a:p>
      </dgm:t>
    </dgm:pt>
    <dgm:pt modelId="{100346A6-56A0-4F7B-86B9-517BE113C121}">
      <dgm:prSet phldrT="[Текст]"/>
      <dgm:spPr/>
      <dgm:t>
        <a:bodyPr/>
        <a:lstStyle/>
        <a:p>
          <a:r>
            <a:rPr lang="en-US" b="1" dirty="0" err="1"/>
            <a:t>Ijtimoiy</a:t>
          </a:r>
          <a:r>
            <a:rPr lang="en-US" b="1" dirty="0"/>
            <a:t> </a:t>
          </a:r>
          <a:r>
            <a:rPr lang="en-US" b="1" dirty="0" err="1"/>
            <a:t>tarmoq</a:t>
          </a:r>
          <a:r>
            <a:rPr lang="en-US" b="1" dirty="0"/>
            <a:t> </a:t>
          </a:r>
          <a:r>
            <a:rPr lang="en-US" b="1" dirty="0" err="1"/>
            <a:t>platformalar</a:t>
          </a:r>
          <a:r>
            <a:rPr lang="en-US" b="1" dirty="0"/>
            <a:t> </a:t>
          </a:r>
          <a:r>
            <a:rPr lang="en-US" b="1" dirty="0" err="1"/>
            <a:t>ishini</a:t>
          </a:r>
          <a:r>
            <a:rPr lang="en-US" b="1" dirty="0"/>
            <a:t> </a:t>
          </a:r>
          <a:r>
            <a:rPr lang="en-US" b="1" dirty="0" err="1"/>
            <a:t>avtomatlashtirish</a:t>
          </a:r>
          <a:r>
            <a:rPr lang="en-US" b="1" dirty="0"/>
            <a:t>;</a:t>
          </a:r>
          <a:endParaRPr lang="ru-RU" b="1" dirty="0"/>
        </a:p>
      </dgm:t>
    </dgm:pt>
    <dgm:pt modelId="{4315AACC-DFE2-4758-B154-161380CC5D48}" type="parTrans" cxnId="{8E81B5CC-F754-4B7C-B9CF-241FD3270263}">
      <dgm:prSet/>
      <dgm:spPr/>
      <dgm:t>
        <a:bodyPr/>
        <a:lstStyle/>
        <a:p>
          <a:endParaRPr lang="ru-RU"/>
        </a:p>
      </dgm:t>
    </dgm:pt>
    <dgm:pt modelId="{DF719AEF-1FF5-4CCA-9967-0ADEC12698BF}" type="sibTrans" cxnId="{8E81B5CC-F754-4B7C-B9CF-241FD3270263}">
      <dgm:prSet/>
      <dgm:spPr/>
      <dgm:t>
        <a:bodyPr/>
        <a:lstStyle/>
        <a:p>
          <a:endParaRPr lang="ru-RU"/>
        </a:p>
      </dgm:t>
    </dgm:pt>
    <dgm:pt modelId="{BB5EE5EF-B8E9-4FF7-83AA-91CB94890E74}">
      <dgm:prSet phldrT="[Текст]"/>
      <dgm:spPr/>
      <dgm:t>
        <a:bodyPr/>
        <a:lstStyle/>
        <a:p>
          <a:r>
            <a:rPr lang="en-US" b="1" dirty="0" err="1"/>
            <a:t>tarmoq</a:t>
          </a:r>
          <a:r>
            <a:rPr lang="en-US" b="1" dirty="0"/>
            <a:t> </a:t>
          </a:r>
          <a:r>
            <a:rPr lang="en-US" b="1" dirty="0" err="1"/>
            <a:t>foydalanuvchilarini</a:t>
          </a:r>
          <a:r>
            <a:rPr lang="en-US" b="1" dirty="0"/>
            <a:t> </a:t>
          </a:r>
          <a:r>
            <a:rPr lang="en-US" b="1" dirty="0" err="1"/>
            <a:t>tahlil</a:t>
          </a:r>
          <a:r>
            <a:rPr lang="en-US" b="1" dirty="0"/>
            <a:t> </a:t>
          </a:r>
          <a:r>
            <a:rPr lang="en-US" b="1" dirty="0" err="1"/>
            <a:t>qilish</a:t>
          </a:r>
          <a:r>
            <a:rPr lang="en-US" b="1" dirty="0"/>
            <a:t>, </a:t>
          </a:r>
          <a:r>
            <a:rPr lang="en-US" b="1" dirty="0" err="1"/>
            <a:t>reklama</a:t>
          </a:r>
          <a:r>
            <a:rPr lang="en-US" b="1" dirty="0"/>
            <a:t> </a:t>
          </a:r>
          <a:r>
            <a:rPr lang="en-US" b="1" dirty="0" err="1"/>
            <a:t>xabarlari</a:t>
          </a:r>
          <a:r>
            <a:rPr lang="en-US" b="1" dirty="0"/>
            <a:t> </a:t>
          </a:r>
          <a:r>
            <a:rPr lang="en-US" b="1" dirty="0" err="1"/>
            <a:t>samaradorligini</a:t>
          </a:r>
          <a:r>
            <a:rPr lang="en-US" b="1" dirty="0"/>
            <a:t> </a:t>
          </a:r>
          <a:r>
            <a:rPr lang="en-US" b="1" dirty="0" err="1"/>
            <a:t>tahlil</a:t>
          </a:r>
          <a:r>
            <a:rPr lang="en-US" b="1" dirty="0"/>
            <a:t> </a:t>
          </a:r>
          <a:r>
            <a:rPr lang="en-US" b="1" dirty="0" err="1"/>
            <a:t>qilish</a:t>
          </a:r>
          <a:r>
            <a:rPr lang="en-US" b="1" dirty="0"/>
            <a:t>.</a:t>
          </a:r>
          <a:endParaRPr lang="ru-RU" b="1" dirty="0"/>
        </a:p>
      </dgm:t>
    </dgm:pt>
    <dgm:pt modelId="{81F98FE7-42C7-426B-8A8E-AF0381B2CA13}" type="parTrans" cxnId="{D205389A-0DBC-4E6D-A3F8-2F55E9A5C1CE}">
      <dgm:prSet/>
      <dgm:spPr/>
      <dgm:t>
        <a:bodyPr/>
        <a:lstStyle/>
        <a:p>
          <a:endParaRPr lang="ru-RU"/>
        </a:p>
      </dgm:t>
    </dgm:pt>
    <dgm:pt modelId="{5F1F13E2-6A8C-426F-ACB1-8FBC6CB667E6}" type="sibTrans" cxnId="{D205389A-0DBC-4E6D-A3F8-2F55E9A5C1CE}">
      <dgm:prSet/>
      <dgm:spPr/>
      <dgm:t>
        <a:bodyPr/>
        <a:lstStyle/>
        <a:p>
          <a:endParaRPr lang="ru-RU"/>
        </a:p>
      </dgm:t>
    </dgm:pt>
    <dgm:pt modelId="{8AA48209-3FE5-488E-901F-AF3DE2B0E16D}" type="pres">
      <dgm:prSet presAssocID="{F556844A-096D-41D2-94A1-8481DF956EFE}" presName="Name0" presStyleCnt="0">
        <dgm:presLayoutVars>
          <dgm:dir/>
          <dgm:resizeHandles val="exact"/>
        </dgm:presLayoutVars>
      </dgm:prSet>
      <dgm:spPr/>
    </dgm:pt>
    <dgm:pt modelId="{ADEED46C-65A3-43EC-B05D-FCCC5271AE75}" type="pres">
      <dgm:prSet presAssocID="{F556844A-096D-41D2-94A1-8481DF956EFE}" presName="fgShape" presStyleLbl="fgShp" presStyleIdx="0" presStyleCnt="1"/>
      <dgm:spPr/>
    </dgm:pt>
    <dgm:pt modelId="{9B7F2607-2B80-4AD4-83DA-101C309FA883}" type="pres">
      <dgm:prSet presAssocID="{F556844A-096D-41D2-94A1-8481DF956EFE}" presName="linComp" presStyleCnt="0"/>
      <dgm:spPr/>
    </dgm:pt>
    <dgm:pt modelId="{D9D8E348-06FC-48C2-94D5-18A7F3C7538F}" type="pres">
      <dgm:prSet presAssocID="{8D34BA72-A5B5-4DEB-BB39-B09B52DF8B48}" presName="compNode" presStyleCnt="0"/>
      <dgm:spPr/>
    </dgm:pt>
    <dgm:pt modelId="{4281FFD7-592D-4B18-A290-7BDB07E42A73}" type="pres">
      <dgm:prSet presAssocID="{8D34BA72-A5B5-4DEB-BB39-B09B52DF8B48}" presName="bkgdShape" presStyleLbl="node1" presStyleIdx="0" presStyleCnt="5"/>
      <dgm:spPr/>
    </dgm:pt>
    <dgm:pt modelId="{A9D471F1-FE4D-4053-B957-E668D6C4A2D8}" type="pres">
      <dgm:prSet presAssocID="{8D34BA72-A5B5-4DEB-BB39-B09B52DF8B48}" presName="nodeTx" presStyleLbl="node1" presStyleIdx="0" presStyleCnt="5">
        <dgm:presLayoutVars>
          <dgm:bulletEnabled val="1"/>
        </dgm:presLayoutVars>
      </dgm:prSet>
      <dgm:spPr/>
    </dgm:pt>
    <dgm:pt modelId="{1C6EBD0C-6A03-443C-BA84-DA1DCF484CD9}" type="pres">
      <dgm:prSet presAssocID="{8D34BA72-A5B5-4DEB-BB39-B09B52DF8B48}" presName="invisiNode" presStyleLbl="node1" presStyleIdx="0" presStyleCnt="5"/>
      <dgm:spPr/>
    </dgm:pt>
    <dgm:pt modelId="{67A43109-1495-4EFB-BF19-A159029614AE}" type="pres">
      <dgm:prSet presAssocID="{8D34BA72-A5B5-4DEB-BB39-B09B52DF8B48}" presName="imagNode" presStyleLbl="fgImgPlace1" presStyleIdx="0" presStyleCnt="5" custLinFactNeighborY="0"/>
      <dgm:spPr>
        <a:blipFill dpi="0" rotWithShape="1">
          <a:blip xmlns:r="http://schemas.openxmlformats.org/officeDocument/2006/relationships" r:embed="rId1"/>
          <a:srcRect/>
          <a:stretch>
            <a:fillRect l="-14926" t="-19537" r="-5748" b="-1137"/>
          </a:stretch>
        </a:blipFill>
      </dgm:spPr>
    </dgm:pt>
    <dgm:pt modelId="{0D9C0282-9F32-456F-A493-1B47708D019F}" type="pres">
      <dgm:prSet presAssocID="{2C20A5C0-A875-4E17-BC95-7C833ECFCD07}" presName="sibTrans" presStyleLbl="sibTrans2D1" presStyleIdx="0" presStyleCnt="0"/>
      <dgm:spPr/>
    </dgm:pt>
    <dgm:pt modelId="{CD76991B-9F2A-46D3-A160-A31237855B88}" type="pres">
      <dgm:prSet presAssocID="{3C5367E6-99F2-4E56-A475-36D3F3F4747E}" presName="compNode" presStyleCnt="0"/>
      <dgm:spPr/>
    </dgm:pt>
    <dgm:pt modelId="{CD0EA7A6-E675-4F27-80E1-27D3AE32623B}" type="pres">
      <dgm:prSet presAssocID="{3C5367E6-99F2-4E56-A475-36D3F3F4747E}" presName="bkgdShape" presStyleLbl="node1" presStyleIdx="1" presStyleCnt="5"/>
      <dgm:spPr/>
    </dgm:pt>
    <dgm:pt modelId="{A0D4E1D9-75A5-44CA-B9E6-ABAD2B019CB9}" type="pres">
      <dgm:prSet presAssocID="{3C5367E6-99F2-4E56-A475-36D3F3F4747E}" presName="nodeTx" presStyleLbl="node1" presStyleIdx="1" presStyleCnt="5">
        <dgm:presLayoutVars>
          <dgm:bulletEnabled val="1"/>
        </dgm:presLayoutVars>
      </dgm:prSet>
      <dgm:spPr/>
    </dgm:pt>
    <dgm:pt modelId="{4EA78212-33DB-4BC7-A8D6-45E87FA93FA2}" type="pres">
      <dgm:prSet presAssocID="{3C5367E6-99F2-4E56-A475-36D3F3F4747E}" presName="invisiNode" presStyleLbl="node1" presStyleIdx="1" presStyleCnt="5"/>
      <dgm:spPr/>
    </dgm:pt>
    <dgm:pt modelId="{2202BC5F-DB2F-45DC-90E8-1D452A94303D}" type="pres">
      <dgm:prSet presAssocID="{3C5367E6-99F2-4E56-A475-36D3F3F4747E}" presName="imagNode" presStyleLbl="fgImgPlace1" presStyleIdx="1" presStyleCnt="5"/>
      <dgm:spPr>
        <a:blipFill dpi="0" rotWithShape="1">
          <a:blip xmlns:r="http://schemas.openxmlformats.org/officeDocument/2006/relationships" r:embed="rId2"/>
          <a:srcRect/>
          <a:stretch>
            <a:fillRect l="-15962" t="-15962" r="-8886" b="-8886"/>
          </a:stretch>
        </a:blipFill>
      </dgm:spPr>
    </dgm:pt>
    <dgm:pt modelId="{EFF1D50B-9842-46B9-92C1-3DA591FA90FC}" type="pres">
      <dgm:prSet presAssocID="{74A6B8B9-233E-44D0-98E0-384198C378C3}" presName="sibTrans" presStyleLbl="sibTrans2D1" presStyleIdx="0" presStyleCnt="0"/>
      <dgm:spPr/>
    </dgm:pt>
    <dgm:pt modelId="{2B365A18-2FFB-457F-B057-671831601966}" type="pres">
      <dgm:prSet presAssocID="{1059C959-9ECF-47B7-BE29-6C565C3779DA}" presName="compNode" presStyleCnt="0"/>
      <dgm:spPr/>
    </dgm:pt>
    <dgm:pt modelId="{AF10D36C-1423-4F89-85E8-4EADAE24A918}" type="pres">
      <dgm:prSet presAssocID="{1059C959-9ECF-47B7-BE29-6C565C3779DA}" presName="bkgdShape" presStyleLbl="node1" presStyleIdx="2" presStyleCnt="5"/>
      <dgm:spPr/>
    </dgm:pt>
    <dgm:pt modelId="{8A7A1762-E3CD-40BC-AE63-A901583413B7}" type="pres">
      <dgm:prSet presAssocID="{1059C959-9ECF-47B7-BE29-6C565C3779DA}" presName="nodeTx" presStyleLbl="node1" presStyleIdx="2" presStyleCnt="5">
        <dgm:presLayoutVars>
          <dgm:bulletEnabled val="1"/>
        </dgm:presLayoutVars>
      </dgm:prSet>
      <dgm:spPr/>
    </dgm:pt>
    <dgm:pt modelId="{618ACE04-100F-4F62-9E72-9B99A1118AD1}" type="pres">
      <dgm:prSet presAssocID="{1059C959-9ECF-47B7-BE29-6C565C3779DA}" presName="invisiNode" presStyleLbl="node1" presStyleIdx="2" presStyleCnt="5"/>
      <dgm:spPr/>
    </dgm:pt>
    <dgm:pt modelId="{B584D35F-0A76-4D34-A61A-07FAFAA48783}" type="pres">
      <dgm:prSet presAssocID="{1059C959-9ECF-47B7-BE29-6C565C3779DA}" presName="imagNode" presStyleLbl="fgImgPlace1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l="-15219" t="-15219" r="-15219" b="-15219"/>
          </a:stretch>
        </a:blipFill>
      </dgm:spPr>
    </dgm:pt>
    <dgm:pt modelId="{668BF11A-0399-475F-BC4D-C49359867E8E}" type="pres">
      <dgm:prSet presAssocID="{50AF09D4-9267-4AA9-AF7B-14B3BC94E786}" presName="sibTrans" presStyleLbl="sibTrans2D1" presStyleIdx="0" presStyleCnt="0"/>
      <dgm:spPr/>
    </dgm:pt>
    <dgm:pt modelId="{DB966264-6A68-4DD6-B09C-40FDC9C8BD2D}" type="pres">
      <dgm:prSet presAssocID="{100346A6-56A0-4F7B-86B9-517BE113C121}" presName="compNode" presStyleCnt="0"/>
      <dgm:spPr/>
    </dgm:pt>
    <dgm:pt modelId="{08D626BA-B5ED-4774-8305-B955192CF4B0}" type="pres">
      <dgm:prSet presAssocID="{100346A6-56A0-4F7B-86B9-517BE113C121}" presName="bkgdShape" presStyleLbl="node1" presStyleIdx="3" presStyleCnt="5"/>
      <dgm:spPr/>
    </dgm:pt>
    <dgm:pt modelId="{4ACE7073-34D3-477C-B7F2-6FC1921F632E}" type="pres">
      <dgm:prSet presAssocID="{100346A6-56A0-4F7B-86B9-517BE113C121}" presName="nodeTx" presStyleLbl="node1" presStyleIdx="3" presStyleCnt="5">
        <dgm:presLayoutVars>
          <dgm:bulletEnabled val="1"/>
        </dgm:presLayoutVars>
      </dgm:prSet>
      <dgm:spPr/>
    </dgm:pt>
    <dgm:pt modelId="{80D05D2F-1E61-42C5-9BF8-3BC72ADD09B8}" type="pres">
      <dgm:prSet presAssocID="{100346A6-56A0-4F7B-86B9-517BE113C121}" presName="invisiNode" presStyleLbl="node1" presStyleIdx="3" presStyleCnt="5"/>
      <dgm:spPr/>
    </dgm:pt>
    <dgm:pt modelId="{47DC95CB-B2AD-4B05-B5CF-F0DCA57EABF6}" type="pres">
      <dgm:prSet presAssocID="{100346A6-56A0-4F7B-86B9-517BE113C121}" presName="imagNode" presStyleLbl="f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-9520" t="-20136" r="-32168" b="-21552"/>
          </a:stretch>
        </a:blipFill>
      </dgm:spPr>
    </dgm:pt>
    <dgm:pt modelId="{39381383-EAAA-4855-A450-5CC9DD71EC9E}" type="pres">
      <dgm:prSet presAssocID="{DF719AEF-1FF5-4CCA-9967-0ADEC12698BF}" presName="sibTrans" presStyleLbl="sibTrans2D1" presStyleIdx="0" presStyleCnt="0"/>
      <dgm:spPr/>
    </dgm:pt>
    <dgm:pt modelId="{E6D51ED1-F57B-4CB5-8F05-D765D154E35C}" type="pres">
      <dgm:prSet presAssocID="{BB5EE5EF-B8E9-4FF7-83AA-91CB94890E74}" presName="compNode" presStyleCnt="0"/>
      <dgm:spPr/>
    </dgm:pt>
    <dgm:pt modelId="{48036F4B-0AB2-46EA-A3C8-F385F04CAA0D}" type="pres">
      <dgm:prSet presAssocID="{BB5EE5EF-B8E9-4FF7-83AA-91CB94890E74}" presName="bkgdShape" presStyleLbl="node1" presStyleIdx="4" presStyleCnt="5"/>
      <dgm:spPr/>
    </dgm:pt>
    <dgm:pt modelId="{F6669A27-41ED-447E-92DD-CD83A40408E6}" type="pres">
      <dgm:prSet presAssocID="{BB5EE5EF-B8E9-4FF7-83AA-91CB94890E74}" presName="nodeTx" presStyleLbl="node1" presStyleIdx="4" presStyleCnt="5">
        <dgm:presLayoutVars>
          <dgm:bulletEnabled val="1"/>
        </dgm:presLayoutVars>
      </dgm:prSet>
      <dgm:spPr/>
    </dgm:pt>
    <dgm:pt modelId="{E93C9B80-CB7A-4154-AA68-1FE97CF53A2B}" type="pres">
      <dgm:prSet presAssocID="{BB5EE5EF-B8E9-4FF7-83AA-91CB94890E74}" presName="invisiNode" presStyleLbl="node1" presStyleIdx="4" presStyleCnt="5"/>
      <dgm:spPr/>
    </dgm:pt>
    <dgm:pt modelId="{7C21EBA1-AF68-46E8-8451-DC3AE2F5ACC0}" type="pres">
      <dgm:prSet presAssocID="{BB5EE5EF-B8E9-4FF7-83AA-91CB94890E74}" presName="imagNode" presStyleLbl="fgImgPlace1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l="-35672" t="-31423" r="-20100" b="-24348"/>
          </a:stretch>
        </a:blipFill>
      </dgm:spPr>
    </dgm:pt>
  </dgm:ptLst>
  <dgm:cxnLst>
    <dgm:cxn modelId="{D60B2B05-6605-4F3F-8B5D-0CE985B46F6C}" type="presOf" srcId="{3C5367E6-99F2-4E56-A475-36D3F3F4747E}" destId="{A0D4E1D9-75A5-44CA-B9E6-ABAD2B019CB9}" srcOrd="1" destOrd="0" presId="urn:microsoft.com/office/officeart/2005/8/layout/hList7"/>
    <dgm:cxn modelId="{39E2A50F-FF93-42B8-B27A-EC4748DE654B}" type="presOf" srcId="{BB5EE5EF-B8E9-4FF7-83AA-91CB94890E74}" destId="{48036F4B-0AB2-46EA-A3C8-F385F04CAA0D}" srcOrd="0" destOrd="0" presId="urn:microsoft.com/office/officeart/2005/8/layout/hList7"/>
    <dgm:cxn modelId="{B9505511-414C-4C38-8D93-D3B37002FAA5}" type="presOf" srcId="{F556844A-096D-41D2-94A1-8481DF956EFE}" destId="{8AA48209-3FE5-488E-901F-AF3DE2B0E16D}" srcOrd="0" destOrd="0" presId="urn:microsoft.com/office/officeart/2005/8/layout/hList7"/>
    <dgm:cxn modelId="{6E3D9C19-E145-40E6-B545-44FD5A10617C}" type="presOf" srcId="{100346A6-56A0-4F7B-86B9-517BE113C121}" destId="{4ACE7073-34D3-477C-B7F2-6FC1921F632E}" srcOrd="1" destOrd="0" presId="urn:microsoft.com/office/officeart/2005/8/layout/hList7"/>
    <dgm:cxn modelId="{BB842228-0A97-42D7-BFF0-71DBBC148000}" type="presOf" srcId="{74A6B8B9-233E-44D0-98E0-384198C378C3}" destId="{EFF1D50B-9842-46B9-92C1-3DA591FA90FC}" srcOrd="0" destOrd="0" presId="urn:microsoft.com/office/officeart/2005/8/layout/hList7"/>
    <dgm:cxn modelId="{941C3F2A-51D3-4E36-8454-97F4E011F226}" type="presOf" srcId="{100346A6-56A0-4F7B-86B9-517BE113C121}" destId="{08D626BA-B5ED-4774-8305-B955192CF4B0}" srcOrd="0" destOrd="0" presId="urn:microsoft.com/office/officeart/2005/8/layout/hList7"/>
    <dgm:cxn modelId="{786E1B3D-AC00-4DEE-96AE-1CA65F06BDE9}" srcId="{F556844A-096D-41D2-94A1-8481DF956EFE}" destId="{8D34BA72-A5B5-4DEB-BB39-B09B52DF8B48}" srcOrd="0" destOrd="0" parTransId="{64DEC49C-19E0-443B-B828-DCC87B19CC87}" sibTransId="{2C20A5C0-A875-4E17-BC95-7C833ECFCD07}"/>
    <dgm:cxn modelId="{59556163-E60C-48FF-AD9B-B1FB92870B2F}" type="presOf" srcId="{50AF09D4-9267-4AA9-AF7B-14B3BC94E786}" destId="{668BF11A-0399-475F-BC4D-C49359867E8E}" srcOrd="0" destOrd="0" presId="urn:microsoft.com/office/officeart/2005/8/layout/hList7"/>
    <dgm:cxn modelId="{720D1447-8885-4DFD-8C64-EE112EA5E14B}" type="presOf" srcId="{BB5EE5EF-B8E9-4FF7-83AA-91CB94890E74}" destId="{F6669A27-41ED-447E-92DD-CD83A40408E6}" srcOrd="1" destOrd="0" presId="urn:microsoft.com/office/officeart/2005/8/layout/hList7"/>
    <dgm:cxn modelId="{23199249-783F-40F7-878C-1D3F0DA96233}" type="presOf" srcId="{1059C959-9ECF-47B7-BE29-6C565C3779DA}" destId="{AF10D36C-1423-4F89-85E8-4EADAE24A918}" srcOrd="0" destOrd="0" presId="urn:microsoft.com/office/officeart/2005/8/layout/hList7"/>
    <dgm:cxn modelId="{AAFF494F-BB64-40B5-B86D-A35E1AEA3034}" type="presOf" srcId="{2C20A5C0-A875-4E17-BC95-7C833ECFCD07}" destId="{0D9C0282-9F32-456F-A493-1B47708D019F}" srcOrd="0" destOrd="0" presId="urn:microsoft.com/office/officeart/2005/8/layout/hList7"/>
    <dgm:cxn modelId="{CE917671-52A1-4D54-805A-3F4912A38CB5}" type="presOf" srcId="{8D34BA72-A5B5-4DEB-BB39-B09B52DF8B48}" destId="{4281FFD7-592D-4B18-A290-7BDB07E42A73}" srcOrd="0" destOrd="0" presId="urn:microsoft.com/office/officeart/2005/8/layout/hList7"/>
    <dgm:cxn modelId="{2C43BF59-59D4-4630-9110-58DBFAA41658}" type="presOf" srcId="{3C5367E6-99F2-4E56-A475-36D3F3F4747E}" destId="{CD0EA7A6-E675-4F27-80E1-27D3AE32623B}" srcOrd="0" destOrd="0" presId="urn:microsoft.com/office/officeart/2005/8/layout/hList7"/>
    <dgm:cxn modelId="{E1D21F7F-078E-428B-8867-C201A6C9B435}" type="presOf" srcId="{1059C959-9ECF-47B7-BE29-6C565C3779DA}" destId="{8A7A1762-E3CD-40BC-AE63-A901583413B7}" srcOrd="1" destOrd="0" presId="urn:microsoft.com/office/officeart/2005/8/layout/hList7"/>
    <dgm:cxn modelId="{D205389A-0DBC-4E6D-A3F8-2F55E9A5C1CE}" srcId="{F556844A-096D-41D2-94A1-8481DF956EFE}" destId="{BB5EE5EF-B8E9-4FF7-83AA-91CB94890E74}" srcOrd="4" destOrd="0" parTransId="{81F98FE7-42C7-426B-8A8E-AF0381B2CA13}" sibTransId="{5F1F13E2-6A8C-426F-ACB1-8FBC6CB667E6}"/>
    <dgm:cxn modelId="{39EBB69A-4C03-4237-B3AE-2D4FCD5694BC}" srcId="{F556844A-096D-41D2-94A1-8481DF956EFE}" destId="{3C5367E6-99F2-4E56-A475-36D3F3F4747E}" srcOrd="1" destOrd="0" parTransId="{0EB79169-54AC-4D4D-B902-5F0DA7FC00E1}" sibTransId="{74A6B8B9-233E-44D0-98E0-384198C378C3}"/>
    <dgm:cxn modelId="{C400D6C2-E72B-4CF8-8BBD-DF2FDDB464A7}" srcId="{F556844A-096D-41D2-94A1-8481DF956EFE}" destId="{1059C959-9ECF-47B7-BE29-6C565C3779DA}" srcOrd="2" destOrd="0" parTransId="{5D974EF3-3C5E-4FF5-90E8-FDB2E7A8EB21}" sibTransId="{50AF09D4-9267-4AA9-AF7B-14B3BC94E786}"/>
    <dgm:cxn modelId="{8E81B5CC-F754-4B7C-B9CF-241FD3270263}" srcId="{F556844A-096D-41D2-94A1-8481DF956EFE}" destId="{100346A6-56A0-4F7B-86B9-517BE113C121}" srcOrd="3" destOrd="0" parTransId="{4315AACC-DFE2-4758-B154-161380CC5D48}" sibTransId="{DF719AEF-1FF5-4CCA-9967-0ADEC12698BF}"/>
    <dgm:cxn modelId="{F41C2FCE-D2E5-4840-88CA-75E6D335A340}" type="presOf" srcId="{DF719AEF-1FF5-4CCA-9967-0ADEC12698BF}" destId="{39381383-EAAA-4855-A450-5CC9DD71EC9E}" srcOrd="0" destOrd="0" presId="urn:microsoft.com/office/officeart/2005/8/layout/hList7"/>
    <dgm:cxn modelId="{74EE55D8-99A8-4250-BC5F-82834B115627}" type="presOf" srcId="{8D34BA72-A5B5-4DEB-BB39-B09B52DF8B48}" destId="{A9D471F1-FE4D-4053-B957-E668D6C4A2D8}" srcOrd="1" destOrd="0" presId="urn:microsoft.com/office/officeart/2005/8/layout/hList7"/>
    <dgm:cxn modelId="{B7F6EAAC-866C-4A0E-A02A-5432084A0806}" type="presParOf" srcId="{8AA48209-3FE5-488E-901F-AF3DE2B0E16D}" destId="{ADEED46C-65A3-43EC-B05D-FCCC5271AE75}" srcOrd="0" destOrd="0" presId="urn:microsoft.com/office/officeart/2005/8/layout/hList7"/>
    <dgm:cxn modelId="{DD8D1BA2-9C34-4A43-8C36-84F837E9A347}" type="presParOf" srcId="{8AA48209-3FE5-488E-901F-AF3DE2B0E16D}" destId="{9B7F2607-2B80-4AD4-83DA-101C309FA883}" srcOrd="1" destOrd="0" presId="urn:microsoft.com/office/officeart/2005/8/layout/hList7"/>
    <dgm:cxn modelId="{21AC874E-F72F-4BEB-BFE6-28739CA0E3BB}" type="presParOf" srcId="{9B7F2607-2B80-4AD4-83DA-101C309FA883}" destId="{D9D8E348-06FC-48C2-94D5-18A7F3C7538F}" srcOrd="0" destOrd="0" presId="urn:microsoft.com/office/officeart/2005/8/layout/hList7"/>
    <dgm:cxn modelId="{092E65E1-95C3-456E-A42B-9AAE84AA149C}" type="presParOf" srcId="{D9D8E348-06FC-48C2-94D5-18A7F3C7538F}" destId="{4281FFD7-592D-4B18-A290-7BDB07E42A73}" srcOrd="0" destOrd="0" presId="urn:microsoft.com/office/officeart/2005/8/layout/hList7"/>
    <dgm:cxn modelId="{6423989F-A8B7-4304-8B4D-1B85E146D149}" type="presParOf" srcId="{D9D8E348-06FC-48C2-94D5-18A7F3C7538F}" destId="{A9D471F1-FE4D-4053-B957-E668D6C4A2D8}" srcOrd="1" destOrd="0" presId="urn:microsoft.com/office/officeart/2005/8/layout/hList7"/>
    <dgm:cxn modelId="{C225A0FF-48D0-45FF-8154-6E103DA7E3EC}" type="presParOf" srcId="{D9D8E348-06FC-48C2-94D5-18A7F3C7538F}" destId="{1C6EBD0C-6A03-443C-BA84-DA1DCF484CD9}" srcOrd="2" destOrd="0" presId="urn:microsoft.com/office/officeart/2005/8/layout/hList7"/>
    <dgm:cxn modelId="{D863B6F8-82E9-4F9B-83F6-F4BE897B3E29}" type="presParOf" srcId="{D9D8E348-06FC-48C2-94D5-18A7F3C7538F}" destId="{67A43109-1495-4EFB-BF19-A159029614AE}" srcOrd="3" destOrd="0" presId="urn:microsoft.com/office/officeart/2005/8/layout/hList7"/>
    <dgm:cxn modelId="{059595EA-D81B-40BE-ACC5-11B5CC120615}" type="presParOf" srcId="{9B7F2607-2B80-4AD4-83DA-101C309FA883}" destId="{0D9C0282-9F32-456F-A493-1B47708D019F}" srcOrd="1" destOrd="0" presId="urn:microsoft.com/office/officeart/2005/8/layout/hList7"/>
    <dgm:cxn modelId="{620EE234-2C83-4553-99F8-71439C279720}" type="presParOf" srcId="{9B7F2607-2B80-4AD4-83DA-101C309FA883}" destId="{CD76991B-9F2A-46D3-A160-A31237855B88}" srcOrd="2" destOrd="0" presId="urn:microsoft.com/office/officeart/2005/8/layout/hList7"/>
    <dgm:cxn modelId="{2B65E0B9-47A1-43FD-9140-BC64F367804A}" type="presParOf" srcId="{CD76991B-9F2A-46D3-A160-A31237855B88}" destId="{CD0EA7A6-E675-4F27-80E1-27D3AE32623B}" srcOrd="0" destOrd="0" presId="urn:microsoft.com/office/officeart/2005/8/layout/hList7"/>
    <dgm:cxn modelId="{8100525A-8EB9-42A7-9269-8AB00BD00B00}" type="presParOf" srcId="{CD76991B-9F2A-46D3-A160-A31237855B88}" destId="{A0D4E1D9-75A5-44CA-B9E6-ABAD2B019CB9}" srcOrd="1" destOrd="0" presId="urn:microsoft.com/office/officeart/2005/8/layout/hList7"/>
    <dgm:cxn modelId="{E162816F-7234-40D3-A83C-20C1D41B867C}" type="presParOf" srcId="{CD76991B-9F2A-46D3-A160-A31237855B88}" destId="{4EA78212-33DB-4BC7-A8D6-45E87FA93FA2}" srcOrd="2" destOrd="0" presId="urn:microsoft.com/office/officeart/2005/8/layout/hList7"/>
    <dgm:cxn modelId="{AA958549-572E-405C-8BDB-CB1A09C67742}" type="presParOf" srcId="{CD76991B-9F2A-46D3-A160-A31237855B88}" destId="{2202BC5F-DB2F-45DC-90E8-1D452A94303D}" srcOrd="3" destOrd="0" presId="urn:microsoft.com/office/officeart/2005/8/layout/hList7"/>
    <dgm:cxn modelId="{265E3F59-766A-40E6-91B9-CF0D293923E9}" type="presParOf" srcId="{9B7F2607-2B80-4AD4-83DA-101C309FA883}" destId="{EFF1D50B-9842-46B9-92C1-3DA591FA90FC}" srcOrd="3" destOrd="0" presId="urn:microsoft.com/office/officeart/2005/8/layout/hList7"/>
    <dgm:cxn modelId="{9BF52243-6D6D-4EDA-B713-27D7610EBA8C}" type="presParOf" srcId="{9B7F2607-2B80-4AD4-83DA-101C309FA883}" destId="{2B365A18-2FFB-457F-B057-671831601966}" srcOrd="4" destOrd="0" presId="urn:microsoft.com/office/officeart/2005/8/layout/hList7"/>
    <dgm:cxn modelId="{1ECBC912-0D37-4560-B1AE-D6B2FF4B64C4}" type="presParOf" srcId="{2B365A18-2FFB-457F-B057-671831601966}" destId="{AF10D36C-1423-4F89-85E8-4EADAE24A918}" srcOrd="0" destOrd="0" presId="urn:microsoft.com/office/officeart/2005/8/layout/hList7"/>
    <dgm:cxn modelId="{CB178CFC-EB01-47C0-BDBF-C3607502EBA4}" type="presParOf" srcId="{2B365A18-2FFB-457F-B057-671831601966}" destId="{8A7A1762-E3CD-40BC-AE63-A901583413B7}" srcOrd="1" destOrd="0" presId="urn:microsoft.com/office/officeart/2005/8/layout/hList7"/>
    <dgm:cxn modelId="{D1889FCE-6F6C-4D82-873A-73C088CD0AD0}" type="presParOf" srcId="{2B365A18-2FFB-457F-B057-671831601966}" destId="{618ACE04-100F-4F62-9E72-9B99A1118AD1}" srcOrd="2" destOrd="0" presId="urn:microsoft.com/office/officeart/2005/8/layout/hList7"/>
    <dgm:cxn modelId="{1FCAFBA9-669B-40F2-9DD2-0257B9124237}" type="presParOf" srcId="{2B365A18-2FFB-457F-B057-671831601966}" destId="{B584D35F-0A76-4D34-A61A-07FAFAA48783}" srcOrd="3" destOrd="0" presId="urn:microsoft.com/office/officeart/2005/8/layout/hList7"/>
    <dgm:cxn modelId="{44ECED12-793C-465B-90EE-3730141ED6F2}" type="presParOf" srcId="{9B7F2607-2B80-4AD4-83DA-101C309FA883}" destId="{668BF11A-0399-475F-BC4D-C49359867E8E}" srcOrd="5" destOrd="0" presId="urn:microsoft.com/office/officeart/2005/8/layout/hList7"/>
    <dgm:cxn modelId="{6FC5311A-F304-49B1-92A4-F861A0660763}" type="presParOf" srcId="{9B7F2607-2B80-4AD4-83DA-101C309FA883}" destId="{DB966264-6A68-4DD6-B09C-40FDC9C8BD2D}" srcOrd="6" destOrd="0" presId="urn:microsoft.com/office/officeart/2005/8/layout/hList7"/>
    <dgm:cxn modelId="{A73A54E9-A244-4C94-A6DB-02C06B908379}" type="presParOf" srcId="{DB966264-6A68-4DD6-B09C-40FDC9C8BD2D}" destId="{08D626BA-B5ED-4774-8305-B955192CF4B0}" srcOrd="0" destOrd="0" presId="urn:microsoft.com/office/officeart/2005/8/layout/hList7"/>
    <dgm:cxn modelId="{075267FF-45D7-47C0-BC69-57B2B98B968E}" type="presParOf" srcId="{DB966264-6A68-4DD6-B09C-40FDC9C8BD2D}" destId="{4ACE7073-34D3-477C-B7F2-6FC1921F632E}" srcOrd="1" destOrd="0" presId="urn:microsoft.com/office/officeart/2005/8/layout/hList7"/>
    <dgm:cxn modelId="{83FC12FB-C43D-4BFC-B72A-B78E48ED1B0B}" type="presParOf" srcId="{DB966264-6A68-4DD6-B09C-40FDC9C8BD2D}" destId="{80D05D2F-1E61-42C5-9BF8-3BC72ADD09B8}" srcOrd="2" destOrd="0" presId="urn:microsoft.com/office/officeart/2005/8/layout/hList7"/>
    <dgm:cxn modelId="{B6DD96F4-28BF-474A-9FD6-6A85D7FD17E7}" type="presParOf" srcId="{DB966264-6A68-4DD6-B09C-40FDC9C8BD2D}" destId="{47DC95CB-B2AD-4B05-B5CF-F0DCA57EABF6}" srcOrd="3" destOrd="0" presId="urn:microsoft.com/office/officeart/2005/8/layout/hList7"/>
    <dgm:cxn modelId="{5DD27A37-6021-4AE5-BECD-D0D1E2154815}" type="presParOf" srcId="{9B7F2607-2B80-4AD4-83DA-101C309FA883}" destId="{39381383-EAAA-4855-A450-5CC9DD71EC9E}" srcOrd="7" destOrd="0" presId="urn:microsoft.com/office/officeart/2005/8/layout/hList7"/>
    <dgm:cxn modelId="{00B82F52-486D-4551-932E-1E0D38DDF360}" type="presParOf" srcId="{9B7F2607-2B80-4AD4-83DA-101C309FA883}" destId="{E6D51ED1-F57B-4CB5-8F05-D765D154E35C}" srcOrd="8" destOrd="0" presId="urn:microsoft.com/office/officeart/2005/8/layout/hList7"/>
    <dgm:cxn modelId="{09DEBD49-CD95-44E7-8EF5-E7216482E9A5}" type="presParOf" srcId="{E6D51ED1-F57B-4CB5-8F05-D765D154E35C}" destId="{48036F4B-0AB2-46EA-A3C8-F385F04CAA0D}" srcOrd="0" destOrd="0" presId="urn:microsoft.com/office/officeart/2005/8/layout/hList7"/>
    <dgm:cxn modelId="{F5CB355C-E924-4D9A-B33E-C8D9C9C33183}" type="presParOf" srcId="{E6D51ED1-F57B-4CB5-8F05-D765D154E35C}" destId="{F6669A27-41ED-447E-92DD-CD83A40408E6}" srcOrd="1" destOrd="0" presId="urn:microsoft.com/office/officeart/2005/8/layout/hList7"/>
    <dgm:cxn modelId="{FBB4294A-D51C-4E4E-81B4-310FCD336011}" type="presParOf" srcId="{E6D51ED1-F57B-4CB5-8F05-D765D154E35C}" destId="{E93C9B80-CB7A-4154-AA68-1FE97CF53A2B}" srcOrd="2" destOrd="0" presId="urn:microsoft.com/office/officeart/2005/8/layout/hList7"/>
    <dgm:cxn modelId="{CDD39EF0-6365-4070-974B-BA9CA414AC09}" type="presParOf" srcId="{E6D51ED1-F57B-4CB5-8F05-D765D154E35C}" destId="{7C21EBA1-AF68-46E8-8451-DC3AE2F5ACC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FFD7-592D-4B18-A290-7BDB07E42A73}">
      <dsp:nvSpPr>
        <dsp:cNvPr id="0" name=""/>
        <dsp:cNvSpPr/>
      </dsp:nvSpPr>
      <dsp:spPr>
        <a:xfrm>
          <a:off x="113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Media </a:t>
          </a:r>
          <a:r>
            <a:rPr lang="en-US" sz="1400" b="1" kern="1200" dirty="0" err="1"/>
            <a:t>muhitlarda</a:t>
          </a:r>
          <a:r>
            <a:rPr lang="en-US" sz="1400" b="1" kern="1200" dirty="0"/>
            <a:t>:</a:t>
          </a:r>
          <a:endParaRPr lang="ru-RU" sz="14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blog, </a:t>
          </a:r>
          <a:r>
            <a:rPr lang="en-US" sz="1100" b="1" kern="1200" dirty="0" err="1"/>
            <a:t>guruh</a:t>
          </a:r>
          <a:r>
            <a:rPr lang="en-US" sz="1100" b="1" kern="1200" dirty="0"/>
            <a:t>, </a:t>
          </a:r>
          <a:r>
            <a:rPr lang="en-US" sz="1100" b="1" kern="1200" dirty="0" err="1"/>
            <a:t>kanal</a:t>
          </a:r>
          <a:r>
            <a:rPr lang="en-US" sz="1100" b="1" kern="1200" dirty="0"/>
            <a:t> </a:t>
          </a:r>
          <a:r>
            <a:rPr lang="en-US" sz="1100" b="1" kern="1200" dirty="0" err="1"/>
            <a:t>va</a:t>
          </a:r>
          <a:r>
            <a:rPr lang="en-US" sz="1100" b="1" kern="1200" dirty="0"/>
            <a:t> </a:t>
          </a:r>
          <a:r>
            <a:rPr lang="en-US" sz="1100" b="1" kern="1200" dirty="0" err="1"/>
            <a:t>sahifalar</a:t>
          </a:r>
          <a:r>
            <a:rPr lang="en-US" sz="1100" b="1" kern="1200" dirty="0"/>
            <a:t> </a:t>
          </a:r>
          <a:r>
            <a:rPr lang="en-US" sz="1100" b="1" kern="1200" dirty="0" err="1"/>
            <a:t>ochish</a:t>
          </a:r>
          <a:r>
            <a:rPr lang="en-US" sz="1100" b="1" kern="1200" dirty="0"/>
            <a:t>;</a:t>
          </a:r>
          <a:endParaRPr lang="ru-RU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 err="1"/>
            <a:t>ma’lumotlar</a:t>
          </a:r>
          <a:r>
            <a:rPr lang="en-US" sz="1100" b="1" kern="1200" dirty="0"/>
            <a:t> </a:t>
          </a:r>
          <a:r>
            <a:rPr lang="en-US" sz="1100" b="1" kern="1200" dirty="0" err="1"/>
            <a:t>bilan</a:t>
          </a:r>
          <a:r>
            <a:rPr lang="en-US" sz="1100" b="1" kern="1200" dirty="0"/>
            <a:t> </a:t>
          </a:r>
          <a:r>
            <a:rPr lang="en-US" sz="1100" b="1" kern="1200" dirty="0" err="1"/>
            <a:t>to‘ldirish</a:t>
          </a:r>
          <a:r>
            <a:rPr lang="en-US" sz="1100" b="1" kern="1200" dirty="0"/>
            <a:t> </a:t>
          </a:r>
          <a:r>
            <a:rPr lang="en-US" sz="1100" b="1" kern="1200" dirty="0" err="1"/>
            <a:t>va</a:t>
          </a:r>
          <a:r>
            <a:rPr lang="en-US" sz="1100" b="1" kern="1200" dirty="0"/>
            <a:t> </a:t>
          </a:r>
          <a:r>
            <a:rPr lang="en-US" sz="1100" b="1" kern="1200" dirty="0" err="1"/>
            <a:t>tanitish</a:t>
          </a:r>
          <a:r>
            <a:rPr lang="en-US" sz="1100" b="1" kern="1200" dirty="0"/>
            <a:t>;</a:t>
          </a:r>
          <a:endParaRPr lang="ru-RU" sz="1100" b="1" kern="1200" dirty="0"/>
        </a:p>
      </dsp:txBody>
      <dsp:txXfrm>
        <a:off x="113" y="1552041"/>
        <a:ext cx="1508072" cy="1552041"/>
      </dsp:txXfrm>
    </dsp:sp>
    <dsp:sp modelId="{67A43109-1495-4EFB-BF19-A159029614AE}">
      <dsp:nvSpPr>
        <dsp:cNvPr id="0" name=""/>
        <dsp:cNvSpPr/>
      </dsp:nvSpPr>
      <dsp:spPr>
        <a:xfrm>
          <a:off x="108112" y="232806"/>
          <a:ext cx="1292074" cy="1292074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EA7A6-E675-4F27-80E1-27D3AE32623B}">
      <dsp:nvSpPr>
        <dsp:cNvPr id="0" name=""/>
        <dsp:cNvSpPr/>
      </dsp:nvSpPr>
      <dsp:spPr>
        <a:xfrm>
          <a:off x="1553427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blog, </a:t>
          </a:r>
          <a:r>
            <a:rPr lang="en-US" sz="1400" b="1" kern="1200" dirty="0" err="1"/>
            <a:t>guruh</a:t>
          </a:r>
          <a:r>
            <a:rPr lang="en-US" sz="1400" b="1" kern="1200" dirty="0"/>
            <a:t>, </a:t>
          </a:r>
          <a:r>
            <a:rPr lang="en-US" sz="1400" b="1" kern="1200" dirty="0" err="1"/>
            <a:t>kanal</a:t>
          </a:r>
          <a:r>
            <a:rPr lang="en-US" sz="1400" b="1" kern="1200" dirty="0"/>
            <a:t> </a:t>
          </a:r>
          <a:r>
            <a:rPr lang="en-US" sz="1400" b="1" kern="1200" dirty="0" err="1"/>
            <a:t>va</a:t>
          </a:r>
          <a:r>
            <a:rPr lang="en-US" sz="1400" b="1" kern="1200" dirty="0"/>
            <a:t> </a:t>
          </a:r>
          <a:r>
            <a:rPr lang="en-US" sz="1400" b="1" kern="1200" dirty="0" err="1"/>
            <a:t>sahifalarni</a:t>
          </a:r>
          <a:r>
            <a:rPr lang="en-US" sz="1400" b="1" kern="1200" dirty="0"/>
            <a:t> </a:t>
          </a:r>
          <a:r>
            <a:rPr lang="en-US" sz="1400" b="1" kern="1200" dirty="0" err="1"/>
            <a:t>yuritish</a:t>
          </a:r>
          <a:r>
            <a:rPr lang="en-US" sz="1400" b="1" kern="1200" dirty="0"/>
            <a:t>;</a:t>
          </a:r>
          <a:endParaRPr lang="ru-RU" sz="1400" b="1" kern="1200" dirty="0"/>
        </a:p>
      </dsp:txBody>
      <dsp:txXfrm>
        <a:off x="1553427" y="1552041"/>
        <a:ext cx="1508072" cy="1552041"/>
      </dsp:txXfrm>
    </dsp:sp>
    <dsp:sp modelId="{2202BC5F-DB2F-45DC-90E8-1D452A94303D}">
      <dsp:nvSpPr>
        <dsp:cNvPr id="0" name=""/>
        <dsp:cNvSpPr/>
      </dsp:nvSpPr>
      <dsp:spPr>
        <a:xfrm>
          <a:off x="1661426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24817" t="-24817" r="-19503" b="-19503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0D36C-1423-4F89-85E8-4EADAE24A918}">
      <dsp:nvSpPr>
        <dsp:cNvPr id="0" name=""/>
        <dsp:cNvSpPr/>
      </dsp:nvSpPr>
      <dsp:spPr>
        <a:xfrm>
          <a:off x="3106742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media </a:t>
          </a:r>
          <a:r>
            <a:rPr lang="en-US" sz="1400" b="1" kern="1200" dirty="0" err="1"/>
            <a:t>muhitlarda</a:t>
          </a:r>
          <a:r>
            <a:rPr lang="en-US" sz="1400" b="1" kern="1200" dirty="0"/>
            <a:t> </a:t>
          </a:r>
          <a:r>
            <a:rPr lang="en-US" sz="1400" b="1" kern="1200" dirty="0" err="1"/>
            <a:t>savollarga</a:t>
          </a:r>
          <a:r>
            <a:rPr lang="en-US" sz="1400" b="1" kern="1200" dirty="0"/>
            <a:t> </a:t>
          </a:r>
          <a:r>
            <a:rPr lang="en-US" sz="1400" b="1" kern="1200" dirty="0" err="1"/>
            <a:t>javob</a:t>
          </a:r>
          <a:r>
            <a:rPr lang="en-US" sz="1400" b="1" kern="1200" dirty="0"/>
            <a:t> </a:t>
          </a:r>
          <a:r>
            <a:rPr lang="en-US" sz="1400" b="1" kern="1200" dirty="0" err="1"/>
            <a:t>berish</a:t>
          </a:r>
          <a:r>
            <a:rPr lang="en-US" sz="1400" b="1" kern="1200" dirty="0"/>
            <a:t>;</a:t>
          </a:r>
          <a:endParaRPr lang="ru-RU" sz="1400" b="1" kern="1200" dirty="0"/>
        </a:p>
      </dsp:txBody>
      <dsp:txXfrm>
        <a:off x="3106742" y="1552041"/>
        <a:ext cx="1508072" cy="1552041"/>
      </dsp:txXfrm>
    </dsp:sp>
    <dsp:sp modelId="{B584D35F-0A76-4D34-A61A-07FAFAA48783}">
      <dsp:nvSpPr>
        <dsp:cNvPr id="0" name=""/>
        <dsp:cNvSpPr/>
      </dsp:nvSpPr>
      <dsp:spPr>
        <a:xfrm>
          <a:off x="3214741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28010" t="-17244" r="-26876" b="-37642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626BA-B5ED-4774-8305-B955192CF4B0}">
      <dsp:nvSpPr>
        <dsp:cNvPr id="0" name=""/>
        <dsp:cNvSpPr/>
      </dsp:nvSpPr>
      <dsp:spPr>
        <a:xfrm>
          <a:off x="4660057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munozara</a:t>
          </a:r>
          <a:r>
            <a:rPr lang="en-US" sz="1400" b="1" kern="1200" dirty="0"/>
            <a:t> </a:t>
          </a:r>
          <a:r>
            <a:rPr lang="en-US" sz="1400" b="1" kern="1200" dirty="0" err="1"/>
            <a:t>va</a:t>
          </a:r>
          <a:r>
            <a:rPr lang="en-US" sz="1400" b="1" kern="1200" dirty="0"/>
            <a:t> </a:t>
          </a:r>
          <a:r>
            <a:rPr lang="en-US" sz="1400" b="1" kern="1200" dirty="0" err="1"/>
            <a:t>muhokamalarda</a:t>
          </a:r>
          <a:r>
            <a:rPr lang="en-US" sz="1400" b="1" kern="1200" dirty="0"/>
            <a:t> </a:t>
          </a:r>
          <a:r>
            <a:rPr lang="en-US" sz="1400" b="1" kern="1200" dirty="0" err="1"/>
            <a:t>ishtirok</a:t>
          </a:r>
          <a:r>
            <a:rPr lang="en-US" sz="1400" b="1" kern="1200" dirty="0"/>
            <a:t> </a:t>
          </a:r>
          <a:r>
            <a:rPr lang="en-US" sz="1400" b="1" kern="1200" dirty="0" err="1"/>
            <a:t>etish</a:t>
          </a:r>
          <a:r>
            <a:rPr lang="en-US" sz="1400" b="1" kern="1200" dirty="0"/>
            <a:t>;</a:t>
          </a:r>
          <a:endParaRPr lang="ru-RU" sz="1400" b="1" kern="1200" dirty="0"/>
        </a:p>
      </dsp:txBody>
      <dsp:txXfrm>
        <a:off x="4660057" y="1552041"/>
        <a:ext cx="1508072" cy="1552041"/>
      </dsp:txXfrm>
    </dsp:sp>
    <dsp:sp modelId="{47DC95CB-B2AD-4B05-B5CF-F0DCA57EABF6}">
      <dsp:nvSpPr>
        <dsp:cNvPr id="0" name=""/>
        <dsp:cNvSpPr/>
      </dsp:nvSpPr>
      <dsp:spPr>
        <a:xfrm>
          <a:off x="4768055" y="232806"/>
          <a:ext cx="1292074" cy="1292074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36F4B-0AB2-46EA-A3C8-F385F04CAA0D}">
      <dsp:nvSpPr>
        <dsp:cNvPr id="0" name=""/>
        <dsp:cNvSpPr/>
      </dsp:nvSpPr>
      <dsp:spPr>
        <a:xfrm>
          <a:off x="6213371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ijobiy</a:t>
          </a:r>
          <a:r>
            <a:rPr lang="en-US" sz="1400" b="1" kern="1200" dirty="0"/>
            <a:t> </a:t>
          </a:r>
          <a:r>
            <a:rPr lang="en-US" sz="1400" b="1" kern="1200" dirty="0" err="1"/>
            <a:t>va</a:t>
          </a:r>
          <a:r>
            <a:rPr lang="en-US" sz="1400" b="1" kern="1200" dirty="0"/>
            <a:t> </a:t>
          </a:r>
          <a:r>
            <a:rPr lang="en-US" sz="1400" b="1" kern="1200" dirty="0" err="1"/>
            <a:t>salbiy</a:t>
          </a:r>
          <a:r>
            <a:rPr lang="en-US" sz="1400" b="1" kern="1200" dirty="0"/>
            <a:t> </a:t>
          </a:r>
          <a:r>
            <a:rPr lang="en-US" sz="1400" b="1" kern="1200" dirty="0" err="1"/>
            <a:t>fikrlarni</a:t>
          </a:r>
          <a:r>
            <a:rPr lang="en-US" sz="1400" b="1" kern="1200" dirty="0"/>
            <a:t> </a:t>
          </a:r>
          <a:r>
            <a:rPr lang="en-US" sz="1400" b="1" kern="1200" dirty="0" err="1"/>
            <a:t>kuzatib</a:t>
          </a:r>
          <a:r>
            <a:rPr lang="en-US" sz="1400" b="1" kern="1200" dirty="0"/>
            <a:t> </a:t>
          </a:r>
          <a:r>
            <a:rPr lang="en-US" sz="1400" b="1" kern="1200" dirty="0" err="1"/>
            <a:t>borish</a:t>
          </a:r>
          <a:r>
            <a:rPr lang="en-US" sz="1400" b="1" kern="1200" dirty="0"/>
            <a:t>;</a:t>
          </a:r>
          <a:endParaRPr lang="ru-RU" sz="1400" b="1" kern="1200" dirty="0"/>
        </a:p>
      </dsp:txBody>
      <dsp:txXfrm>
        <a:off x="6213371" y="1552041"/>
        <a:ext cx="1508072" cy="1552041"/>
      </dsp:txXfrm>
    </dsp:sp>
    <dsp:sp modelId="{7C21EBA1-AF68-46E8-8451-DC3AE2F5ACC0}">
      <dsp:nvSpPr>
        <dsp:cNvPr id="0" name=""/>
        <dsp:cNvSpPr/>
      </dsp:nvSpPr>
      <dsp:spPr>
        <a:xfrm>
          <a:off x="6321370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5"/>
          <a:srcRect/>
          <a:stretch>
            <a:fillRect l="-20095" t="60" r="-31427" b="-107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B4D6B-F9A8-4A1C-9D46-C0E94EFE5CDE}">
      <dsp:nvSpPr>
        <dsp:cNvPr id="0" name=""/>
        <dsp:cNvSpPr/>
      </dsp:nvSpPr>
      <dsp:spPr>
        <a:xfrm>
          <a:off x="7766686" y="0"/>
          <a:ext cx="1508072" cy="3880104"/>
        </a:xfrm>
        <a:prstGeom prst="roundRect">
          <a:avLst>
            <a:gd name="adj" fmla="val 10000"/>
          </a:avLst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internet </a:t>
          </a:r>
          <a:r>
            <a:rPr lang="en-US" sz="1400" b="1" kern="1200" dirty="0" err="1"/>
            <a:t>resurslarini</a:t>
          </a:r>
          <a:r>
            <a:rPr lang="en-US" sz="1400" b="1" kern="1200" dirty="0"/>
            <a:t> </a:t>
          </a:r>
          <a:r>
            <a:rPr lang="en-US" sz="1400" b="1" kern="1200" dirty="0" err="1"/>
            <a:t>ijtimoiy</a:t>
          </a:r>
          <a:r>
            <a:rPr lang="en-US" sz="1400" b="1" kern="1200" dirty="0"/>
            <a:t> </a:t>
          </a:r>
          <a:r>
            <a:rPr lang="en-US" sz="1400" b="1" kern="1200" dirty="0" err="1"/>
            <a:t>mediaga</a:t>
          </a:r>
          <a:r>
            <a:rPr lang="en-US" sz="1400" b="1" kern="1200" dirty="0"/>
            <a:t> </a:t>
          </a:r>
          <a:r>
            <a:rPr lang="en-US" sz="1400" b="1" kern="1200" dirty="0" err="1"/>
            <a:t>moslash</a:t>
          </a:r>
          <a:r>
            <a:rPr lang="en-US" sz="1400" b="1" kern="1200" dirty="0"/>
            <a:t>.</a:t>
          </a:r>
          <a:endParaRPr lang="ru-RU" sz="1400" b="1" kern="1200" dirty="0"/>
        </a:p>
      </dsp:txBody>
      <dsp:txXfrm>
        <a:off x="7766686" y="1552041"/>
        <a:ext cx="1508072" cy="1552041"/>
      </dsp:txXfrm>
    </dsp:sp>
    <dsp:sp modelId="{23313E10-4A2C-4C88-AE4C-3354386B0077}">
      <dsp:nvSpPr>
        <dsp:cNvPr id="0" name=""/>
        <dsp:cNvSpPr/>
      </dsp:nvSpPr>
      <dsp:spPr>
        <a:xfrm>
          <a:off x="7874685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6"/>
          <a:srcRect/>
          <a:stretch>
            <a:fillRect l="-49340" t="-24817" r="-21462" b="-45985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ED46C-65A3-43EC-B05D-FCCC5271AE75}">
      <dsp:nvSpPr>
        <dsp:cNvPr id="0" name=""/>
        <dsp:cNvSpPr/>
      </dsp:nvSpPr>
      <dsp:spPr>
        <a:xfrm>
          <a:off x="370994" y="3104083"/>
          <a:ext cx="8532882" cy="582015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1FFD7-592D-4B18-A290-7BDB07E42A73}">
      <dsp:nvSpPr>
        <dsp:cNvPr id="0" name=""/>
        <dsp:cNvSpPr/>
      </dsp:nvSpPr>
      <dsp:spPr>
        <a:xfrm>
          <a:off x="0" y="0"/>
          <a:ext cx="1811498" cy="3880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Media </a:t>
          </a:r>
          <a:r>
            <a:rPr lang="en-US" sz="1500" b="1" kern="1200" dirty="0" err="1"/>
            <a:t>muhitlarda</a:t>
          </a:r>
          <a:r>
            <a:rPr lang="en-US" sz="1500" b="1" kern="1200" dirty="0"/>
            <a:t>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brendni</a:t>
          </a:r>
          <a:r>
            <a:rPr lang="en-US" sz="1500" b="1" kern="1200" dirty="0"/>
            <a:t> </a:t>
          </a:r>
          <a:r>
            <a:rPr lang="en-US" sz="1500" b="1" kern="1200" dirty="0" err="1"/>
            <a:t>yaratish</a:t>
          </a:r>
          <a:r>
            <a:rPr lang="en-US" sz="1500" b="1" kern="1200" dirty="0"/>
            <a:t> </a:t>
          </a:r>
          <a:r>
            <a:rPr lang="en-US" sz="1500" b="1" kern="1200" dirty="0" err="1"/>
            <a:t>strategiyasini</a:t>
          </a:r>
          <a:r>
            <a:rPr lang="en-US" sz="1500" b="1" kern="1200" dirty="0"/>
            <a:t> </a:t>
          </a:r>
          <a:r>
            <a:rPr lang="en-US" sz="1500" b="1" kern="1200" dirty="0" err="1"/>
            <a:t>ishlab</a:t>
          </a:r>
          <a:r>
            <a:rPr lang="en-US" sz="1500" b="1" kern="1200" dirty="0"/>
            <a:t> </a:t>
          </a:r>
          <a:r>
            <a:rPr lang="en-US" sz="1500" b="1" kern="1200" dirty="0" err="1"/>
            <a:t>chiqish</a:t>
          </a:r>
          <a:r>
            <a:rPr lang="en-US" sz="1500" b="1" kern="1200" dirty="0"/>
            <a:t> </a:t>
          </a:r>
          <a:r>
            <a:rPr lang="en-US" sz="1500" b="1" kern="1200" dirty="0" err="1"/>
            <a:t>va</a:t>
          </a:r>
          <a:r>
            <a:rPr lang="en-US" sz="1500" b="1" kern="1200" dirty="0"/>
            <a:t> </a:t>
          </a:r>
          <a:r>
            <a:rPr lang="en-US" sz="1500" b="1" kern="1200" dirty="0" err="1"/>
            <a:t>uni</a:t>
          </a:r>
          <a:r>
            <a:rPr lang="en-US" sz="1500" b="1" kern="1200" dirty="0"/>
            <a:t> </a:t>
          </a:r>
          <a:r>
            <a:rPr lang="en-US" sz="1500" b="1" kern="1200" dirty="0" err="1"/>
            <a:t>amalga</a:t>
          </a:r>
          <a:r>
            <a:rPr lang="en-US" sz="1500" b="1" kern="1200" dirty="0"/>
            <a:t> </a:t>
          </a:r>
          <a:r>
            <a:rPr lang="en-US" sz="1500" b="1" kern="1200" dirty="0" err="1"/>
            <a:t>oshirish</a:t>
          </a:r>
          <a:r>
            <a:rPr lang="en-US" sz="1500" b="1" kern="1200" dirty="0"/>
            <a:t>;</a:t>
          </a:r>
          <a:endParaRPr lang="ru-RU" sz="1500" b="1" kern="1200" dirty="0"/>
        </a:p>
      </dsp:txBody>
      <dsp:txXfrm>
        <a:off x="0" y="1552041"/>
        <a:ext cx="1811498" cy="1552041"/>
      </dsp:txXfrm>
    </dsp:sp>
    <dsp:sp modelId="{67A43109-1495-4EFB-BF19-A159029614AE}">
      <dsp:nvSpPr>
        <dsp:cNvPr id="0" name=""/>
        <dsp:cNvSpPr/>
      </dsp:nvSpPr>
      <dsp:spPr>
        <a:xfrm>
          <a:off x="259711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926" t="-19537" r="-5748" b="-1137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EA7A6-E675-4F27-80E1-27D3AE32623B}">
      <dsp:nvSpPr>
        <dsp:cNvPr id="0" name=""/>
        <dsp:cNvSpPr/>
      </dsp:nvSpPr>
      <dsp:spPr>
        <a:xfrm>
          <a:off x="1865843" y="0"/>
          <a:ext cx="1811498" cy="3880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matn</a:t>
          </a:r>
          <a:r>
            <a:rPr lang="en-US" sz="1500" b="1" kern="1200" dirty="0"/>
            <a:t> </a:t>
          </a:r>
          <a:r>
            <a:rPr lang="en-US" sz="1500" b="1" kern="1200" dirty="0" err="1"/>
            <a:t>va</a:t>
          </a:r>
          <a:r>
            <a:rPr lang="en-US" sz="1500" b="1" kern="1200" dirty="0"/>
            <a:t> </a:t>
          </a:r>
          <a:r>
            <a:rPr lang="en-US" sz="1500" b="1" kern="1200" dirty="0" err="1"/>
            <a:t>vizual</a:t>
          </a:r>
          <a:r>
            <a:rPr lang="en-US" sz="1500" b="1" kern="1200" dirty="0"/>
            <a:t> </a:t>
          </a:r>
          <a:r>
            <a:rPr lang="en-US" sz="1500" b="1" kern="1200" dirty="0" err="1"/>
            <a:t>qiziqarli</a:t>
          </a:r>
          <a:r>
            <a:rPr lang="en-US" sz="1500" b="1" kern="1200" dirty="0"/>
            <a:t> </a:t>
          </a:r>
          <a:r>
            <a:rPr lang="en-US" sz="1500" b="1" kern="1200" dirty="0" err="1"/>
            <a:t>kontentlarni</a:t>
          </a:r>
          <a:r>
            <a:rPr lang="en-US" sz="1500" b="1" kern="1200" dirty="0"/>
            <a:t> </a:t>
          </a:r>
          <a:r>
            <a:rPr lang="en-US" sz="1500" b="1" kern="1200" dirty="0" err="1"/>
            <a:t>yaratish</a:t>
          </a:r>
          <a:r>
            <a:rPr lang="en-US" sz="1500" b="1" kern="1200" dirty="0"/>
            <a:t>;</a:t>
          </a:r>
          <a:endParaRPr lang="ru-RU" sz="1500" b="1" kern="1200" dirty="0"/>
        </a:p>
      </dsp:txBody>
      <dsp:txXfrm>
        <a:off x="1865843" y="1552041"/>
        <a:ext cx="1811498" cy="1552041"/>
      </dsp:txXfrm>
    </dsp:sp>
    <dsp:sp modelId="{2202BC5F-DB2F-45DC-90E8-1D452A94303D}">
      <dsp:nvSpPr>
        <dsp:cNvPr id="0" name=""/>
        <dsp:cNvSpPr/>
      </dsp:nvSpPr>
      <dsp:spPr>
        <a:xfrm>
          <a:off x="2125555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15962" t="-15962" r="-8886" b="-888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0D36C-1423-4F89-85E8-4EADAE24A918}">
      <dsp:nvSpPr>
        <dsp:cNvPr id="0" name=""/>
        <dsp:cNvSpPr/>
      </dsp:nvSpPr>
      <dsp:spPr>
        <a:xfrm>
          <a:off x="3731686" y="0"/>
          <a:ext cx="1811498" cy="3880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mijozlar</a:t>
          </a:r>
          <a:r>
            <a:rPr lang="en-US" sz="1500" b="1" kern="1200" dirty="0"/>
            <a:t> </a:t>
          </a:r>
          <a:r>
            <a:rPr lang="en-US" sz="1500" b="1" kern="1200" dirty="0" err="1"/>
            <a:t>bilan</a:t>
          </a:r>
          <a:r>
            <a:rPr lang="en-US" sz="1500" b="1" kern="1200" dirty="0"/>
            <a:t> </a:t>
          </a:r>
          <a:r>
            <a:rPr lang="en-US" sz="1500" b="1" kern="1200" dirty="0" err="1"/>
            <a:t>muloqot</a:t>
          </a:r>
          <a:r>
            <a:rPr lang="en-US" sz="1500" b="1" kern="1200" dirty="0"/>
            <a:t> </a:t>
          </a:r>
          <a:r>
            <a:rPr lang="en-US" sz="1500" b="1" kern="1200" dirty="0" err="1"/>
            <a:t>olib</a:t>
          </a:r>
          <a:r>
            <a:rPr lang="en-US" sz="1500" b="1" kern="1200" dirty="0"/>
            <a:t> </a:t>
          </a:r>
          <a:r>
            <a:rPr lang="en-US" sz="1500" b="1" kern="1200" dirty="0" err="1"/>
            <a:t>borish</a:t>
          </a:r>
          <a:r>
            <a:rPr lang="en-US" sz="1500" b="1" kern="1200" dirty="0"/>
            <a:t> </a:t>
          </a:r>
          <a:r>
            <a:rPr lang="en-US" sz="1500" b="1" kern="1200" dirty="0" err="1"/>
            <a:t>va</a:t>
          </a:r>
          <a:r>
            <a:rPr lang="en-US" sz="1500" b="1" kern="1200" dirty="0"/>
            <a:t> </a:t>
          </a:r>
          <a:r>
            <a:rPr lang="en-US" sz="1500" b="1" kern="1200" dirty="0" err="1"/>
            <a:t>e’tirozlarni</a:t>
          </a:r>
          <a:r>
            <a:rPr lang="en-US" sz="1500" b="1" kern="1200" dirty="0"/>
            <a:t>  </a:t>
          </a:r>
          <a:r>
            <a:rPr lang="en-US" sz="1500" b="1" kern="1200" dirty="0" err="1"/>
            <a:t>o‘rganib</a:t>
          </a:r>
          <a:r>
            <a:rPr lang="en-US" sz="1500" b="1" kern="1200" dirty="0"/>
            <a:t> </a:t>
          </a:r>
          <a:r>
            <a:rPr lang="en-US" sz="1500" b="1" kern="1200" dirty="0" err="1"/>
            <a:t>chiqish</a:t>
          </a:r>
          <a:r>
            <a:rPr lang="en-US" sz="1500" b="1" kern="1200" dirty="0"/>
            <a:t>;</a:t>
          </a:r>
          <a:endParaRPr lang="ru-RU" sz="1500" b="1" kern="1200" dirty="0"/>
        </a:p>
      </dsp:txBody>
      <dsp:txXfrm>
        <a:off x="3731686" y="1552041"/>
        <a:ext cx="1811498" cy="1552041"/>
      </dsp:txXfrm>
    </dsp:sp>
    <dsp:sp modelId="{B584D35F-0A76-4D34-A61A-07FAFAA48783}">
      <dsp:nvSpPr>
        <dsp:cNvPr id="0" name=""/>
        <dsp:cNvSpPr/>
      </dsp:nvSpPr>
      <dsp:spPr>
        <a:xfrm>
          <a:off x="3991398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15219" t="-15219" r="-15219" b="-15219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626BA-B5ED-4774-8305-B955192CF4B0}">
      <dsp:nvSpPr>
        <dsp:cNvPr id="0" name=""/>
        <dsp:cNvSpPr/>
      </dsp:nvSpPr>
      <dsp:spPr>
        <a:xfrm>
          <a:off x="5597530" y="0"/>
          <a:ext cx="1811498" cy="3880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Ijtimoiy</a:t>
          </a:r>
          <a:r>
            <a:rPr lang="en-US" sz="1500" b="1" kern="1200" dirty="0"/>
            <a:t> </a:t>
          </a:r>
          <a:r>
            <a:rPr lang="en-US" sz="1500" b="1" kern="1200" dirty="0" err="1"/>
            <a:t>tarmoq</a:t>
          </a:r>
          <a:r>
            <a:rPr lang="en-US" sz="1500" b="1" kern="1200" dirty="0"/>
            <a:t> </a:t>
          </a:r>
          <a:r>
            <a:rPr lang="en-US" sz="1500" b="1" kern="1200" dirty="0" err="1"/>
            <a:t>platformalar</a:t>
          </a:r>
          <a:r>
            <a:rPr lang="en-US" sz="1500" b="1" kern="1200" dirty="0"/>
            <a:t> </a:t>
          </a:r>
          <a:r>
            <a:rPr lang="en-US" sz="1500" b="1" kern="1200" dirty="0" err="1"/>
            <a:t>ishini</a:t>
          </a:r>
          <a:r>
            <a:rPr lang="en-US" sz="1500" b="1" kern="1200" dirty="0"/>
            <a:t> </a:t>
          </a:r>
          <a:r>
            <a:rPr lang="en-US" sz="1500" b="1" kern="1200" dirty="0" err="1"/>
            <a:t>avtomatlashtirish</a:t>
          </a:r>
          <a:r>
            <a:rPr lang="en-US" sz="1500" b="1" kern="1200" dirty="0"/>
            <a:t>;</a:t>
          </a:r>
          <a:endParaRPr lang="ru-RU" sz="1500" b="1" kern="1200" dirty="0"/>
        </a:p>
      </dsp:txBody>
      <dsp:txXfrm>
        <a:off x="5597530" y="1552041"/>
        <a:ext cx="1811498" cy="1552041"/>
      </dsp:txXfrm>
    </dsp:sp>
    <dsp:sp modelId="{47DC95CB-B2AD-4B05-B5CF-F0DCA57EABF6}">
      <dsp:nvSpPr>
        <dsp:cNvPr id="0" name=""/>
        <dsp:cNvSpPr/>
      </dsp:nvSpPr>
      <dsp:spPr>
        <a:xfrm>
          <a:off x="5857242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stretch>
            <a:fillRect l="-9520" t="-20136" r="-32168" b="-21552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36F4B-0AB2-46EA-A3C8-F385F04CAA0D}">
      <dsp:nvSpPr>
        <dsp:cNvPr id="0" name=""/>
        <dsp:cNvSpPr/>
      </dsp:nvSpPr>
      <dsp:spPr>
        <a:xfrm>
          <a:off x="7463373" y="0"/>
          <a:ext cx="1811498" cy="38801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tarmoq</a:t>
          </a:r>
          <a:r>
            <a:rPr lang="en-US" sz="1500" b="1" kern="1200" dirty="0"/>
            <a:t> </a:t>
          </a:r>
          <a:r>
            <a:rPr lang="en-US" sz="1500" b="1" kern="1200" dirty="0" err="1"/>
            <a:t>foydalanuvchilarini</a:t>
          </a:r>
          <a:r>
            <a:rPr lang="en-US" sz="1500" b="1" kern="1200" dirty="0"/>
            <a:t> </a:t>
          </a:r>
          <a:r>
            <a:rPr lang="en-US" sz="1500" b="1" kern="1200" dirty="0" err="1"/>
            <a:t>tahlil</a:t>
          </a:r>
          <a:r>
            <a:rPr lang="en-US" sz="1500" b="1" kern="1200" dirty="0"/>
            <a:t> </a:t>
          </a:r>
          <a:r>
            <a:rPr lang="en-US" sz="1500" b="1" kern="1200" dirty="0" err="1"/>
            <a:t>qilish</a:t>
          </a:r>
          <a:r>
            <a:rPr lang="en-US" sz="1500" b="1" kern="1200" dirty="0"/>
            <a:t>, </a:t>
          </a:r>
          <a:r>
            <a:rPr lang="en-US" sz="1500" b="1" kern="1200" dirty="0" err="1"/>
            <a:t>reklama</a:t>
          </a:r>
          <a:r>
            <a:rPr lang="en-US" sz="1500" b="1" kern="1200" dirty="0"/>
            <a:t> </a:t>
          </a:r>
          <a:r>
            <a:rPr lang="en-US" sz="1500" b="1" kern="1200" dirty="0" err="1"/>
            <a:t>xabarlari</a:t>
          </a:r>
          <a:r>
            <a:rPr lang="en-US" sz="1500" b="1" kern="1200" dirty="0"/>
            <a:t> </a:t>
          </a:r>
          <a:r>
            <a:rPr lang="en-US" sz="1500" b="1" kern="1200" dirty="0" err="1"/>
            <a:t>samaradorligini</a:t>
          </a:r>
          <a:r>
            <a:rPr lang="en-US" sz="1500" b="1" kern="1200" dirty="0"/>
            <a:t> </a:t>
          </a:r>
          <a:r>
            <a:rPr lang="en-US" sz="1500" b="1" kern="1200" dirty="0" err="1"/>
            <a:t>tahlil</a:t>
          </a:r>
          <a:r>
            <a:rPr lang="en-US" sz="1500" b="1" kern="1200" dirty="0"/>
            <a:t> </a:t>
          </a:r>
          <a:r>
            <a:rPr lang="en-US" sz="1500" b="1" kern="1200" dirty="0" err="1"/>
            <a:t>qilish</a:t>
          </a:r>
          <a:r>
            <a:rPr lang="en-US" sz="1500" b="1" kern="1200" dirty="0"/>
            <a:t>.</a:t>
          </a:r>
          <a:endParaRPr lang="ru-RU" sz="1500" b="1" kern="1200" dirty="0"/>
        </a:p>
      </dsp:txBody>
      <dsp:txXfrm>
        <a:off x="7463373" y="1552041"/>
        <a:ext cx="1811498" cy="1552041"/>
      </dsp:txXfrm>
    </dsp:sp>
    <dsp:sp modelId="{7C21EBA1-AF68-46E8-8451-DC3AE2F5ACC0}">
      <dsp:nvSpPr>
        <dsp:cNvPr id="0" name=""/>
        <dsp:cNvSpPr/>
      </dsp:nvSpPr>
      <dsp:spPr>
        <a:xfrm>
          <a:off x="7723085" y="232806"/>
          <a:ext cx="1292074" cy="1292074"/>
        </a:xfrm>
        <a:prstGeom prst="ellipse">
          <a:avLst/>
        </a:prstGeom>
        <a:blipFill dpi="0" rotWithShape="1">
          <a:blip xmlns:r="http://schemas.openxmlformats.org/officeDocument/2006/relationships" r:embed="rId5"/>
          <a:srcRect/>
          <a:stretch>
            <a:fillRect l="-35672" t="-31423" r="-20100" b="-24348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ED46C-65A3-43EC-B05D-FCCC5271AE75}">
      <dsp:nvSpPr>
        <dsp:cNvPr id="0" name=""/>
        <dsp:cNvSpPr/>
      </dsp:nvSpPr>
      <dsp:spPr>
        <a:xfrm>
          <a:off x="370994" y="3104083"/>
          <a:ext cx="8532882" cy="582015"/>
        </a:xfrm>
        <a:prstGeom prst="leftRight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19" y="182879"/>
            <a:ext cx="950976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859" y="882376"/>
            <a:ext cx="8098155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94" y="3869636"/>
            <a:ext cx="7123886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607662" y="3733800"/>
            <a:ext cx="668655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48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76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1888331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762000"/>
            <a:ext cx="6036469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75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173575"/>
            <a:ext cx="8098155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9316" y="4154520"/>
            <a:ext cx="7124891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609726" y="4020408"/>
            <a:ext cx="66865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057399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435" y="2057400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70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2001511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88" y="2721483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703" y="1999032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703" y="2719322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85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424" y="1097280"/>
            <a:ext cx="449544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99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4033" y="1069848"/>
            <a:ext cx="4612512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2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182880"/>
            <a:ext cx="950976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609600"/>
            <a:ext cx="802386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9" y="2057400"/>
            <a:ext cx="802170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8684" y="6223830"/>
            <a:ext cx="1892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61FEF89B-942B-49B7-B91A-3E7FB956F4EA}" type="datetimeFigureOut">
              <a:rPr lang="ru-RU" smtClean="0"/>
              <a:t>21.09.2020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683" y="6223830"/>
            <a:ext cx="3833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244" y="6223830"/>
            <a:ext cx="1386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F5853073-14C8-4A94-B756-F160A2DEEB6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7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sv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19BB9D-A256-41A3-969D-F42415744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364" y="502920"/>
            <a:ext cx="9966960" cy="292608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SMMNI INTERNET TIZIMIDA</a:t>
            </a:r>
            <a:br>
              <a:rPr lang="en-US" sz="5400" dirty="0"/>
            </a:br>
            <a:r>
              <a:rPr lang="en-US" sz="5400" dirty="0"/>
              <a:t>HARAKATLANTIRISH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FF4C42-49FA-4B6C-86A0-8453B8CE3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6" y="4068176"/>
            <a:ext cx="3723640" cy="26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D9EBD-3B6E-4B52-8F91-AEF973D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33482"/>
            <a:ext cx="4535424" cy="66033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395197"/>
                </a:solidFill>
              </a:rPr>
              <a:t>SMMNI INTERNET TIZIMIDA</a:t>
            </a:r>
            <a:br>
              <a:rPr lang="en-US" sz="1600" b="1" dirty="0">
                <a:solidFill>
                  <a:srgbClr val="395197"/>
                </a:solidFill>
              </a:rPr>
            </a:br>
            <a:r>
              <a:rPr lang="en-US" sz="1600" b="1" dirty="0">
                <a:solidFill>
                  <a:srgbClr val="395197"/>
                </a:solidFill>
              </a:rPr>
              <a:t>HARAKATLANTIRISH BOSQICHLARI:</a:t>
            </a:r>
            <a:endParaRPr lang="ru-RU" sz="1600" dirty="0">
              <a:solidFill>
                <a:srgbClr val="39519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8B0BD-785C-47AD-8366-ED4ABE5911E6}"/>
              </a:ext>
            </a:extLst>
          </p:cNvPr>
          <p:cNvSpPr txBox="1"/>
          <p:nvPr/>
        </p:nvSpPr>
        <p:spPr>
          <a:xfrm>
            <a:off x="219456" y="1965960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395197"/>
                </a:solidFill>
                <a:latin typeface="Arial Black" panose="020B0A04020102020204" pitchFamily="34" charset="0"/>
              </a:rPr>
              <a:t>3</a:t>
            </a:r>
            <a:endParaRPr lang="ru-RU" sz="16600" b="1" dirty="0">
              <a:solidFill>
                <a:srgbClr val="395197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 descr="Подключенный">
            <a:extLst>
              <a:ext uri="{FF2B5EF4-FFF2-40B4-BE49-F238E27FC236}">
                <a16:creationId xmlns:a16="http://schemas.microsoft.com/office/drawing/2014/main" id="{BE895A76-3E11-4566-91A3-A9B44E4C0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257" y="2273393"/>
            <a:ext cx="1213934" cy="1213934"/>
          </a:xfrm>
          <a:prstGeom prst="rect">
            <a:avLst/>
          </a:prstGeom>
        </p:spPr>
      </p:pic>
      <p:pic>
        <p:nvPicPr>
          <p:cNvPr id="5" name="Объект 4" descr="Стрелка-шеврон">
            <a:extLst>
              <a:ext uri="{FF2B5EF4-FFF2-40B4-BE49-F238E27FC236}">
                <a16:creationId xmlns:a16="http://schemas.microsoft.com/office/drawing/2014/main" id="{764141C4-4526-47E1-B4A1-9A952FF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433" y="3289399"/>
            <a:ext cx="914400" cy="91440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92F5C13-2EEE-4B9E-B307-F87A2B62607D}"/>
              </a:ext>
            </a:extLst>
          </p:cNvPr>
          <p:cNvSpPr/>
          <p:nvPr/>
        </p:nvSpPr>
        <p:spPr>
          <a:xfrm>
            <a:off x="2931795" y="1006008"/>
            <a:ext cx="58938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95197"/>
                </a:solidFill>
                <a:latin typeface="+mj-lt"/>
              </a:rPr>
              <a:t>MEDIA MARKETING UCHUN</a:t>
            </a:r>
          </a:p>
          <a:p>
            <a:r>
              <a:rPr lang="en-US" sz="3600" b="1" dirty="0">
                <a:solidFill>
                  <a:srgbClr val="395197"/>
                </a:solidFill>
                <a:latin typeface="+mj-lt"/>
              </a:rPr>
              <a:t>PLATFORMANI TANLANG</a:t>
            </a:r>
            <a:endParaRPr lang="ru-RU" sz="3600" b="1" dirty="0">
              <a:solidFill>
                <a:srgbClr val="395197"/>
              </a:solidFill>
              <a:latin typeface="+mj-lt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637C67-4D17-436B-A308-B867BEBC2291}"/>
              </a:ext>
            </a:extLst>
          </p:cNvPr>
          <p:cNvSpPr/>
          <p:nvPr/>
        </p:nvSpPr>
        <p:spPr>
          <a:xfrm>
            <a:off x="2931795" y="2437015"/>
            <a:ext cx="6601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95197"/>
                </a:solidFill>
              </a:rPr>
              <a:t>Maqsadli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auditoriya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platforma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tanlash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uchun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zamin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yaratadi</a:t>
            </a:r>
            <a:r>
              <a:rPr lang="en-US" b="1" dirty="0">
                <a:solidFill>
                  <a:srgbClr val="395197"/>
                </a:solidFill>
              </a:rPr>
              <a:t>.</a:t>
            </a:r>
          </a:p>
          <a:p>
            <a:endParaRPr lang="ru-RU" b="1" dirty="0">
              <a:solidFill>
                <a:srgbClr val="395197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CD423D4-A05D-45FA-9E21-F6834285CF44}"/>
              </a:ext>
            </a:extLst>
          </p:cNvPr>
          <p:cNvSpPr/>
          <p:nvPr/>
        </p:nvSpPr>
        <p:spPr>
          <a:xfrm>
            <a:off x="2931795" y="5554340"/>
            <a:ext cx="6601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95197"/>
                </a:solidFill>
              </a:rPr>
              <a:t>Suhbat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tadbirlardan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olingan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rasmlar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videolardan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iborat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foto</a:t>
            </a:r>
            <a:r>
              <a:rPr lang="en-US" b="1" dirty="0">
                <a:solidFill>
                  <a:srgbClr val="395197"/>
                </a:solidFill>
              </a:rPr>
              <a:t>-video blog.</a:t>
            </a:r>
            <a:endParaRPr lang="ru-RU" b="1" dirty="0">
              <a:solidFill>
                <a:srgbClr val="395197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F20F0B6-0430-4C92-8B1B-905D3CA68BBD}"/>
              </a:ext>
            </a:extLst>
          </p:cNvPr>
          <p:cNvSpPr/>
          <p:nvPr/>
        </p:nvSpPr>
        <p:spPr>
          <a:xfrm>
            <a:off x="2903404" y="3039410"/>
            <a:ext cx="6601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95197"/>
                </a:solidFill>
              </a:rPr>
              <a:t>Muloqot</a:t>
            </a:r>
            <a:r>
              <a:rPr lang="en-US" b="1" dirty="0">
                <a:solidFill>
                  <a:srgbClr val="395197"/>
                </a:solidFill>
              </a:rPr>
              <a:t>, </a:t>
            </a:r>
            <a:r>
              <a:rPr lang="en-US" b="1" dirty="0" err="1">
                <a:solidFill>
                  <a:srgbClr val="395197"/>
                </a:solidFill>
              </a:rPr>
              <a:t>munozara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nashrlar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joylashtirish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uchun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platforma</a:t>
            </a:r>
            <a:r>
              <a:rPr lang="en-US" b="1" dirty="0">
                <a:solidFill>
                  <a:srgbClr val="395197"/>
                </a:solidFill>
              </a:rPr>
              <a:t>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8E61D47-08FE-408F-82EF-1450F27C9D13}"/>
              </a:ext>
            </a:extLst>
          </p:cNvPr>
          <p:cNvSpPr/>
          <p:nvPr/>
        </p:nvSpPr>
        <p:spPr>
          <a:xfrm>
            <a:off x="2931795" y="3854055"/>
            <a:ext cx="6137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95197"/>
                </a:solidFill>
              </a:rPr>
              <a:t>Eng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yirik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videorolik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sayti</a:t>
            </a:r>
            <a:r>
              <a:rPr lang="en-US" b="1" dirty="0">
                <a:solidFill>
                  <a:srgbClr val="395197"/>
                </a:solidFill>
              </a:rPr>
              <a:t>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587AD89-D5D1-4316-8170-DFD8330C2591}"/>
              </a:ext>
            </a:extLst>
          </p:cNvPr>
          <p:cNvSpPr/>
          <p:nvPr/>
        </p:nvSpPr>
        <p:spPr>
          <a:xfrm>
            <a:off x="2931795" y="4626550"/>
            <a:ext cx="6601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395197"/>
                </a:solidFill>
              </a:rPr>
              <a:t>Rasm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va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turli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tipdagi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fayllarni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almashish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hamda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so‘rovnomalar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o‘tkazish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mumkin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bo‘lgan</a:t>
            </a:r>
            <a:r>
              <a:rPr lang="en-US" b="1" dirty="0">
                <a:solidFill>
                  <a:srgbClr val="395197"/>
                </a:solidFill>
              </a:rPr>
              <a:t> </a:t>
            </a:r>
            <a:r>
              <a:rPr lang="en-US" b="1" dirty="0" err="1">
                <a:solidFill>
                  <a:srgbClr val="395197"/>
                </a:solidFill>
              </a:rPr>
              <a:t>platforma</a:t>
            </a:r>
            <a:r>
              <a:rPr lang="en-US" b="1" dirty="0">
                <a:solidFill>
                  <a:srgbClr val="395197"/>
                </a:solidFill>
              </a:rPr>
              <a:t>.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935894-2722-4EB3-B41F-9311D176AC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68" y="2884339"/>
            <a:ext cx="714226" cy="70922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9E91E17-8427-4625-A68C-7EE0204A73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41" y="3746599"/>
            <a:ext cx="646080" cy="64608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EC4FBA9-67BF-4181-986A-73BD9E6A53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68" y="4595102"/>
            <a:ext cx="709226" cy="70922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65509DF-43CA-4DE8-B6E3-3E3BD99F4C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19" y="5494451"/>
            <a:ext cx="725924" cy="7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3B7F5C-1A5A-4E12-AC6B-9E66AB5F313F}"/>
              </a:ext>
            </a:extLst>
          </p:cNvPr>
          <p:cNvSpPr/>
          <p:nvPr/>
        </p:nvSpPr>
        <p:spPr>
          <a:xfrm>
            <a:off x="6598082" y="1404176"/>
            <a:ext cx="2831668" cy="583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D9EBD-3B6E-4B52-8F91-AEF973D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33482"/>
            <a:ext cx="4535424" cy="66033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SMMNI INTERNET TIZIMIDA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HARAKATLANTIRISH BOSQICHLARI: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8B0BD-785C-47AD-8366-ED4ABE5911E6}"/>
              </a:ext>
            </a:extLst>
          </p:cNvPr>
          <p:cNvSpPr txBox="1"/>
          <p:nvPr/>
        </p:nvSpPr>
        <p:spPr>
          <a:xfrm>
            <a:off x="219456" y="1965960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latin typeface="Arial Black" panose="020B0A04020102020204" pitchFamily="34" charset="0"/>
              </a:rPr>
              <a:t>4</a:t>
            </a:r>
            <a:endParaRPr lang="ru-RU" sz="16600" b="1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 descr="Подключенный">
            <a:extLst>
              <a:ext uri="{FF2B5EF4-FFF2-40B4-BE49-F238E27FC236}">
                <a16:creationId xmlns:a16="http://schemas.microsoft.com/office/drawing/2014/main" id="{BE895A76-3E11-4566-91A3-A9B44E4C0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95" y="2451616"/>
            <a:ext cx="914400" cy="914400"/>
          </a:xfrm>
          <a:prstGeom prst="rect">
            <a:avLst/>
          </a:prstGeom>
        </p:spPr>
      </p:pic>
      <p:pic>
        <p:nvPicPr>
          <p:cNvPr id="5" name="Объект 4" descr="Стрелка-шеврон">
            <a:extLst>
              <a:ext uri="{FF2B5EF4-FFF2-40B4-BE49-F238E27FC236}">
                <a16:creationId xmlns:a16="http://schemas.microsoft.com/office/drawing/2014/main" id="{764141C4-4526-47E1-B4A1-9A952FF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539" y="3179445"/>
            <a:ext cx="914400" cy="91440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92F5C13-2EEE-4B9E-B307-F87A2B62607D}"/>
              </a:ext>
            </a:extLst>
          </p:cNvPr>
          <p:cNvSpPr/>
          <p:nvPr/>
        </p:nvSpPr>
        <p:spPr>
          <a:xfrm>
            <a:off x="1946091" y="1342142"/>
            <a:ext cx="75722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</a:rPr>
              <a:t>RAQOBATCHILARNI </a:t>
            </a:r>
            <a:r>
              <a:rPr lang="en-US" sz="4000" b="1" dirty="0" err="1">
                <a:solidFill>
                  <a:schemeClr val="bg1"/>
                </a:solidFill>
                <a:latin typeface="+mj-lt"/>
              </a:rPr>
              <a:t>OʻRGANING</a:t>
            </a:r>
            <a:endParaRPr lang="ru-RU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637C67-4D17-436B-A308-B867BEBC2291}"/>
              </a:ext>
            </a:extLst>
          </p:cNvPr>
          <p:cNvSpPr/>
          <p:nvPr/>
        </p:nvSpPr>
        <p:spPr>
          <a:xfrm>
            <a:off x="1946091" y="2579280"/>
            <a:ext cx="6769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Raqobatchilaringiz</a:t>
            </a:r>
            <a:r>
              <a:rPr lang="en-US" b="1" dirty="0"/>
              <a:t> </a:t>
            </a:r>
            <a:r>
              <a:rPr lang="en-US" b="1" dirty="0" err="1"/>
              <a:t>tarkibini</a:t>
            </a:r>
            <a:r>
              <a:rPr lang="en-US" b="1" dirty="0"/>
              <a:t> </a:t>
            </a:r>
            <a:r>
              <a:rPr lang="en-US" b="1" dirty="0" err="1"/>
              <a:t>tahlil</a:t>
            </a:r>
            <a:r>
              <a:rPr lang="en-US" b="1" dirty="0"/>
              <a:t> </a:t>
            </a:r>
            <a:r>
              <a:rPr lang="en-US" b="1" dirty="0" err="1"/>
              <a:t>qilar</a:t>
            </a:r>
            <a:r>
              <a:rPr lang="en-US" b="1" dirty="0"/>
              <a:t> </a:t>
            </a:r>
            <a:r>
              <a:rPr lang="en-US" b="1" dirty="0" err="1"/>
              <a:t>ekansiz</a:t>
            </a:r>
            <a:r>
              <a:rPr lang="en-US" b="1" dirty="0"/>
              <a:t>, </a:t>
            </a:r>
            <a:r>
              <a:rPr lang="en-US" b="1" dirty="0" err="1"/>
              <a:t>auditoriyangiz</a:t>
            </a:r>
            <a:r>
              <a:rPr lang="en-US" b="1" dirty="0"/>
              <a:t> </a:t>
            </a:r>
            <a:r>
              <a:rPr lang="en-US" b="1" dirty="0" err="1"/>
              <a:t>nimalarni</a:t>
            </a:r>
            <a:r>
              <a:rPr lang="en-US" b="1" dirty="0"/>
              <a:t> </a:t>
            </a:r>
            <a:r>
              <a:rPr lang="en-US" b="1" dirty="0" err="1"/>
              <a:t>ma’qul</a:t>
            </a:r>
            <a:r>
              <a:rPr lang="en-US" b="1" dirty="0"/>
              <a:t> </a:t>
            </a:r>
            <a:r>
              <a:rPr lang="en-US" b="1" dirty="0" err="1"/>
              <a:t>ko‘rishini</a:t>
            </a:r>
            <a:r>
              <a:rPr lang="en-US" b="1" dirty="0"/>
              <a:t> </a:t>
            </a:r>
            <a:r>
              <a:rPr lang="en-US" b="1" dirty="0" err="1"/>
              <a:t>aniqlab</a:t>
            </a:r>
            <a:r>
              <a:rPr lang="en-US" b="1" dirty="0"/>
              <a:t> </a:t>
            </a:r>
            <a:r>
              <a:rPr lang="en-US" b="1" dirty="0" err="1"/>
              <a:t>olishingiz</a:t>
            </a:r>
            <a:r>
              <a:rPr lang="en-US" b="1" dirty="0"/>
              <a:t>, </a:t>
            </a:r>
            <a:r>
              <a:rPr lang="en-US" b="1" dirty="0" err="1"/>
              <a:t>savol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xabarlarga</a:t>
            </a:r>
            <a:r>
              <a:rPr lang="en-US" b="1" dirty="0"/>
              <a:t> </a:t>
            </a:r>
            <a:r>
              <a:rPr lang="en-US" b="1" dirty="0" err="1"/>
              <a:t>zudlik</a:t>
            </a:r>
            <a:r>
              <a:rPr lang="en-US" b="1" dirty="0"/>
              <a:t> </a:t>
            </a:r>
            <a:r>
              <a:rPr lang="en-US" b="1" dirty="0" err="1"/>
              <a:t>bilan</a:t>
            </a:r>
            <a:r>
              <a:rPr lang="en-US" b="1" dirty="0"/>
              <a:t> </a:t>
            </a:r>
            <a:r>
              <a:rPr lang="en-US" b="1" dirty="0" err="1"/>
              <a:t>javob</a:t>
            </a:r>
            <a:r>
              <a:rPr lang="en-US" b="1" dirty="0"/>
              <a:t> </a:t>
            </a:r>
            <a:r>
              <a:rPr lang="en-US" b="1" dirty="0" err="1"/>
              <a:t>berishingiz</a:t>
            </a:r>
            <a:r>
              <a:rPr lang="en-US" b="1" dirty="0"/>
              <a:t> </a:t>
            </a:r>
            <a:r>
              <a:rPr lang="en-US" b="1" dirty="0" err="1"/>
              <a:t>hamda</a:t>
            </a:r>
            <a:r>
              <a:rPr lang="en-US" b="1" dirty="0"/>
              <a:t> </a:t>
            </a:r>
            <a:r>
              <a:rPr lang="en-US" b="1" dirty="0" err="1"/>
              <a:t>o‘z</a:t>
            </a:r>
            <a:r>
              <a:rPr lang="en-US" b="1" dirty="0"/>
              <a:t> </a:t>
            </a:r>
            <a:r>
              <a:rPr lang="en-US" b="1" dirty="0" err="1"/>
              <a:t>guruhingiz</a:t>
            </a:r>
            <a:r>
              <a:rPr lang="en-US" b="1" dirty="0"/>
              <a:t> </a:t>
            </a:r>
            <a:r>
              <a:rPr lang="en-US" b="1" dirty="0" err="1"/>
              <a:t>uchun</a:t>
            </a:r>
            <a:r>
              <a:rPr lang="en-US" b="1" dirty="0"/>
              <a:t> </a:t>
            </a:r>
            <a:r>
              <a:rPr lang="en-US" b="1" dirty="0" err="1"/>
              <a:t>qiziqarli</a:t>
            </a:r>
            <a:r>
              <a:rPr lang="en-US" b="1" dirty="0"/>
              <a:t> </a:t>
            </a:r>
            <a:r>
              <a:rPr lang="en-US" b="1" dirty="0" err="1"/>
              <a:t>g’oyalarni</a:t>
            </a:r>
            <a:r>
              <a:rPr lang="en-US" b="1" dirty="0"/>
              <a:t> </a:t>
            </a:r>
            <a:r>
              <a:rPr lang="en-US" b="1" dirty="0" err="1"/>
              <a:t>o‘ylab</a:t>
            </a:r>
            <a:r>
              <a:rPr lang="en-US" b="1" dirty="0"/>
              <a:t> </a:t>
            </a:r>
            <a:r>
              <a:rPr lang="en-US" b="1" dirty="0" err="1"/>
              <a:t>topishingiz</a:t>
            </a:r>
            <a:r>
              <a:rPr lang="en-US" b="1" dirty="0"/>
              <a:t> </a:t>
            </a:r>
            <a:r>
              <a:rPr lang="en-US" b="1" dirty="0" err="1"/>
              <a:t>mumkin</a:t>
            </a:r>
            <a:r>
              <a:rPr lang="en-US" b="1" dirty="0"/>
              <a:t>.</a:t>
            </a:r>
            <a:endParaRPr lang="ru-RU" b="1" dirty="0"/>
          </a:p>
        </p:txBody>
      </p:sp>
      <p:pic>
        <p:nvPicPr>
          <p:cNvPr id="4" name="Рисунок 3" descr="Шахматные фигуры">
            <a:extLst>
              <a:ext uri="{FF2B5EF4-FFF2-40B4-BE49-F238E27FC236}">
                <a16:creationId xmlns:a16="http://schemas.microsoft.com/office/drawing/2014/main" id="{1585013F-7D21-4922-BCEF-E16DD3C3B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046" y="4205050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1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11D1A3-D197-430B-B999-D1FF275FE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6"/>
          <a:stretch/>
        </p:blipFill>
        <p:spPr>
          <a:xfrm>
            <a:off x="6496051" y="3205424"/>
            <a:ext cx="3200018" cy="347624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D9EBD-3B6E-4B52-8F91-AEF973D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645" y="165927"/>
            <a:ext cx="4535424" cy="660330"/>
          </a:xfrm>
        </p:spPr>
        <p:txBody>
          <a:bodyPr>
            <a:normAutofit/>
          </a:bodyPr>
          <a:lstStyle/>
          <a:p>
            <a:pPr algn="r"/>
            <a:r>
              <a:rPr lang="en-US" sz="1600" b="1" dirty="0">
                <a:solidFill>
                  <a:srgbClr val="DC3C33"/>
                </a:solidFill>
              </a:rPr>
              <a:t>SMMNI INTERNET TIZIMIDA</a:t>
            </a:r>
            <a:br>
              <a:rPr lang="en-US" sz="1600" b="1" dirty="0">
                <a:solidFill>
                  <a:srgbClr val="DC3C33"/>
                </a:solidFill>
              </a:rPr>
            </a:br>
            <a:r>
              <a:rPr lang="en-US" sz="1600" b="1" dirty="0">
                <a:solidFill>
                  <a:srgbClr val="DC3C33"/>
                </a:solidFill>
              </a:rPr>
              <a:t>HARAKATLANTIRISH BOSQICHLARI:</a:t>
            </a:r>
            <a:endParaRPr lang="ru-RU" sz="1600" dirty="0">
              <a:solidFill>
                <a:srgbClr val="DC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8B0BD-785C-47AD-8366-ED4ABE5911E6}"/>
              </a:ext>
            </a:extLst>
          </p:cNvPr>
          <p:cNvSpPr txBox="1"/>
          <p:nvPr/>
        </p:nvSpPr>
        <p:spPr>
          <a:xfrm>
            <a:off x="219456" y="1965960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DC3C33"/>
                </a:solidFill>
                <a:latin typeface="Arial Black" panose="020B0A04020102020204" pitchFamily="34" charset="0"/>
              </a:rPr>
              <a:t>5</a:t>
            </a:r>
            <a:endParaRPr lang="ru-RU" sz="16600" b="1" dirty="0">
              <a:solidFill>
                <a:srgbClr val="DC3C33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 descr="Подключенный">
            <a:extLst>
              <a:ext uri="{FF2B5EF4-FFF2-40B4-BE49-F238E27FC236}">
                <a16:creationId xmlns:a16="http://schemas.microsoft.com/office/drawing/2014/main" id="{BE895A76-3E11-4566-91A3-A9B44E4C0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44" y="2417602"/>
            <a:ext cx="914400" cy="914400"/>
          </a:xfrm>
          <a:prstGeom prst="rect">
            <a:avLst/>
          </a:prstGeom>
        </p:spPr>
      </p:pic>
      <p:pic>
        <p:nvPicPr>
          <p:cNvPr id="5" name="Объект 4" descr="Стрелка-шеврон">
            <a:extLst>
              <a:ext uri="{FF2B5EF4-FFF2-40B4-BE49-F238E27FC236}">
                <a16:creationId xmlns:a16="http://schemas.microsoft.com/office/drawing/2014/main" id="{764141C4-4526-47E1-B4A1-9A952FF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28" y="3286620"/>
            <a:ext cx="914400" cy="914400"/>
          </a:xfr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637C67-4D17-436B-A308-B867BEBC2291}"/>
              </a:ext>
            </a:extLst>
          </p:cNvPr>
          <p:cNvSpPr/>
          <p:nvPr/>
        </p:nvSpPr>
        <p:spPr>
          <a:xfrm>
            <a:off x="1999336" y="2466760"/>
            <a:ext cx="59073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DC3C33"/>
                </a:solidFill>
              </a:rPr>
              <a:t>Raqiblaringiz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g’oyasidan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farqli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noyob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g’oya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o‘ylab</a:t>
            </a:r>
            <a:r>
              <a:rPr lang="en-US" b="1" dirty="0">
                <a:solidFill>
                  <a:srgbClr val="DC3C33"/>
                </a:solidFill>
              </a:rPr>
              <a:t> toping. </a:t>
            </a:r>
            <a:r>
              <a:rPr lang="en-US" b="1" dirty="0" err="1">
                <a:solidFill>
                  <a:srgbClr val="DC3C33"/>
                </a:solidFill>
              </a:rPr>
              <a:t>Mijozlar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nima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uchun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sizning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sahifangizni</a:t>
            </a:r>
            <a:r>
              <a:rPr lang="en-US" b="1" dirty="0">
                <a:solidFill>
                  <a:srgbClr val="DC3C33"/>
                </a:solidFill>
              </a:rPr>
              <a:t>  </a:t>
            </a:r>
            <a:r>
              <a:rPr lang="en-US" b="1" dirty="0" err="1">
                <a:solidFill>
                  <a:srgbClr val="DC3C33"/>
                </a:solidFill>
              </a:rPr>
              <a:t>yoqtirishini</a:t>
            </a:r>
            <a:r>
              <a:rPr lang="en-US" b="1" dirty="0">
                <a:solidFill>
                  <a:srgbClr val="DC3C33"/>
                </a:solidFill>
              </a:rPr>
              <a:t>,</a:t>
            </a:r>
          </a:p>
          <a:p>
            <a:r>
              <a:rPr lang="en-US" b="1" dirty="0" err="1">
                <a:solidFill>
                  <a:srgbClr val="DC3C33"/>
                </a:solidFill>
              </a:rPr>
              <a:t>ular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kimligi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va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ularga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nimalarni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taklif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qila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olishingiz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mumkinligini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aniqlaganingizdan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so‘ng</a:t>
            </a:r>
            <a:r>
              <a:rPr lang="en-US" b="1" dirty="0">
                <a:solidFill>
                  <a:srgbClr val="DC3C33"/>
                </a:solidFill>
              </a:rPr>
              <a:t>, </a:t>
            </a:r>
            <a:r>
              <a:rPr lang="en-US" b="1" dirty="0" err="1">
                <a:solidFill>
                  <a:srgbClr val="DC3C33"/>
                </a:solidFill>
              </a:rPr>
              <a:t>guruh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yaratib</a:t>
            </a:r>
            <a:r>
              <a:rPr lang="en-US" b="1" dirty="0">
                <a:solidFill>
                  <a:srgbClr val="DC3C33"/>
                </a:solidFill>
              </a:rPr>
              <a:t>, </a:t>
            </a:r>
          </a:p>
          <a:p>
            <a:r>
              <a:rPr lang="en-US" b="1" dirty="0" err="1">
                <a:solidFill>
                  <a:srgbClr val="DC3C33"/>
                </a:solidFill>
              </a:rPr>
              <a:t>uni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ma’lumotlar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bilan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to‘ldirishingiz</a:t>
            </a:r>
            <a:r>
              <a:rPr lang="en-US" b="1" dirty="0">
                <a:solidFill>
                  <a:srgbClr val="DC3C33"/>
                </a:solidFill>
              </a:rPr>
              <a:t> </a:t>
            </a:r>
            <a:r>
              <a:rPr lang="en-US" b="1" dirty="0" err="1">
                <a:solidFill>
                  <a:srgbClr val="DC3C33"/>
                </a:solidFill>
              </a:rPr>
              <a:t>mumkin</a:t>
            </a:r>
            <a:r>
              <a:rPr lang="en-US" b="1" dirty="0">
                <a:solidFill>
                  <a:srgbClr val="DC3C33"/>
                </a:solidFill>
              </a:rPr>
              <a:t>.</a:t>
            </a:r>
            <a:endParaRPr lang="ru-RU" b="1" dirty="0">
              <a:solidFill>
                <a:srgbClr val="DC3C33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0C8A8DD-4E89-4292-9B6E-20D6F7FE5E26}"/>
              </a:ext>
            </a:extLst>
          </p:cNvPr>
          <p:cNvGrpSpPr/>
          <p:nvPr/>
        </p:nvGrpSpPr>
        <p:grpSpPr>
          <a:xfrm rot="1065644">
            <a:off x="2748097" y="1042202"/>
            <a:ext cx="7202806" cy="830997"/>
            <a:chOff x="2340864" y="1215052"/>
            <a:chExt cx="7202806" cy="830997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92F5C13-2EEE-4B9E-B307-F87A2B62607D}"/>
                </a:ext>
              </a:extLst>
            </p:cNvPr>
            <p:cNvSpPr/>
            <p:nvPr/>
          </p:nvSpPr>
          <p:spPr>
            <a:xfrm>
              <a:off x="2340864" y="1215052"/>
              <a:ext cx="7202806" cy="830997"/>
            </a:xfrm>
            <a:prstGeom prst="rect">
              <a:avLst/>
            </a:prstGeom>
            <a:solidFill>
              <a:srgbClr val="DC3C33"/>
            </a:solidFill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+mj-lt"/>
                </a:rPr>
                <a:t>- QIZIQARLI TAKLIFLAR %</a:t>
              </a:r>
              <a:endParaRPr lang="ru-RU" sz="4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C82A3188-3F02-430B-A210-0504D4B0375B}"/>
                </a:ext>
              </a:extLst>
            </p:cNvPr>
            <p:cNvSpPr/>
            <p:nvPr/>
          </p:nvSpPr>
          <p:spPr>
            <a:xfrm>
              <a:off x="2394764" y="1264108"/>
              <a:ext cx="134008" cy="1276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801B04D-CA95-4752-8089-4E50B6E7889C}"/>
                </a:ext>
              </a:extLst>
            </p:cNvPr>
            <p:cNvSpPr/>
            <p:nvPr/>
          </p:nvSpPr>
          <p:spPr>
            <a:xfrm>
              <a:off x="2394764" y="1857533"/>
              <a:ext cx="134008" cy="1276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C5D9643-D44E-4348-B4D0-E1DF1FDC4EC0}"/>
                </a:ext>
              </a:extLst>
            </p:cNvPr>
            <p:cNvSpPr/>
            <p:nvPr/>
          </p:nvSpPr>
          <p:spPr>
            <a:xfrm>
              <a:off x="9379182" y="1857533"/>
              <a:ext cx="134008" cy="1276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CAE82B8-57D9-4696-AEF4-6F267F53765C}"/>
                </a:ext>
              </a:extLst>
            </p:cNvPr>
            <p:cNvSpPr/>
            <p:nvPr/>
          </p:nvSpPr>
          <p:spPr>
            <a:xfrm>
              <a:off x="9371562" y="1264108"/>
              <a:ext cx="134008" cy="1276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2328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8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50D329-56EA-4595-A689-8E50EE02C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9829" r="15768" b="9145"/>
          <a:stretch/>
        </p:blipFill>
        <p:spPr>
          <a:xfrm>
            <a:off x="1543050" y="1724025"/>
            <a:ext cx="6800850" cy="45148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0D876-32F1-4376-8AF4-F0D18307B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498158"/>
            <a:ext cx="8023860" cy="135636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E5886"/>
                </a:solidFill>
              </a:rPr>
              <a:t>SMM MUTAXASSISI VAZIFALARI</a:t>
            </a:r>
            <a:endParaRPr lang="ru-RU" b="1" dirty="0">
              <a:solidFill>
                <a:srgbClr val="0E58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1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66FF-6A80-497A-9324-C12D20AF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490728"/>
            <a:ext cx="9208009" cy="106375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45A5ED"/>
                </a:solidFill>
              </a:rPr>
              <a:t>SMM MUTAXASSISI ZIMMASIGA QUYIDAGI VAZIFALAR YUKLANADI:</a:t>
            </a:r>
            <a:endParaRPr lang="ru-RU" sz="2800" b="1" dirty="0">
              <a:solidFill>
                <a:srgbClr val="45A5ED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116ACA3-7658-4B6C-B490-ED2D70DA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298622"/>
              </p:ext>
            </p:extLst>
          </p:nvPr>
        </p:nvGraphicFramePr>
        <p:xfrm>
          <a:off x="298897" y="2136648"/>
          <a:ext cx="9274872" cy="38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54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63373-4B28-47A6-8833-FF4AB386C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696" y="298704"/>
            <a:ext cx="4868608" cy="734568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AMALIY TOPSHIRIQ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4D39F3-F15B-467F-9848-D421D9B54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46" y="1234440"/>
            <a:ext cx="8021707" cy="5062728"/>
          </a:xfrm>
        </p:spPr>
        <p:txBody>
          <a:bodyPr>
            <a:normAutofit/>
          </a:bodyPr>
          <a:lstStyle/>
          <a:p>
            <a:pPr marL="34290" indent="0"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Ijtimoiy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medialar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orqali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qanday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tadqiqot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loyihalar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mahsulot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xizmat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turlar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ini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yuritish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mumkin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?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Ular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nomlarini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yozing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" indent="0"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O‘zingizga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ma’qul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tadqiqot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loyihasining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maqsadi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unga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erishish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uchun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vazifalar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ketma-ketligini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yozing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Bunda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loyiha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nufuzini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oshirish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doimiy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mijozlarni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jalb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qilish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so‘rovnoma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asosida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talab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takliflarini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o‘rganish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kabilarni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e’tiborga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oling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" indent="0">
              <a:buNone/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Tadqiqot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loyihasini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amalga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oshirish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uchun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maqsadli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auditoriyani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50000"/>
                  </a:schemeClr>
                </a:solidFill>
              </a:rPr>
              <a:t>tanlang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" indent="0">
              <a:buNone/>
            </a:pP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Maqsadli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auditoriyani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aniqlash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uchun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Sizga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quyidagi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ma’lumotlar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kerak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bo‘ladi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34290" indent="0">
              <a:buNone/>
            </a:pP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a)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ijtimoiy-demografik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jinsi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yoshi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oilaviy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holati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kasbi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pPr marL="34290" indent="0">
              <a:buNone/>
            </a:pP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b)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geografik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mamlakat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shahar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tuman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pPr marL="34290" indent="0">
              <a:buNone/>
            </a:pP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d)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psixografik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turmush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tarzi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qadriyatlari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sevimli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mashg’ulotlari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pPr marL="34290" indent="0">
              <a:buNone/>
            </a:pP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e)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xulq-atvori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ijtimoiy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tarmoqlar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internetga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munosabati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, internet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ijtimoiy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tarmoqlardan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foydalanish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tajribasi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" indent="0">
              <a:buNone/>
            </a:pP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Anketa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so‘rovnomalari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va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kutilayotgan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800" b="1" i="1" dirty="0" err="1">
                <a:solidFill>
                  <a:schemeClr val="accent6">
                    <a:lumMod val="50000"/>
                  </a:schemeClr>
                </a:solidFill>
              </a:rPr>
              <a:t>natijalar</a:t>
            </a:r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ru-RU" sz="18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4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81E35-3346-4F88-8F4E-18A6D815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TAKRORLASH UCHUN SAVOLLAR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F32660-27BD-4930-AD89-7AA0CF77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89" y="2057400"/>
            <a:ext cx="8261031" cy="3118104"/>
          </a:xfrm>
        </p:spPr>
        <p:txBody>
          <a:bodyPr/>
          <a:lstStyle/>
          <a:p>
            <a:r>
              <a:rPr lang="en-US" b="1" dirty="0" err="1"/>
              <a:t>SMMni</a:t>
            </a:r>
            <a:r>
              <a:rPr lang="en-US" b="1" dirty="0"/>
              <a:t> internet </a:t>
            </a:r>
            <a:r>
              <a:rPr lang="en-US" b="1" dirty="0" err="1"/>
              <a:t>tizimida</a:t>
            </a:r>
            <a:r>
              <a:rPr lang="en-US" b="1" dirty="0"/>
              <a:t> </a:t>
            </a:r>
            <a:r>
              <a:rPr lang="en-US" b="1" dirty="0" err="1"/>
              <a:t>harakatlantirish</a:t>
            </a:r>
            <a:r>
              <a:rPr lang="en-US" b="1" dirty="0"/>
              <a:t> </a:t>
            </a:r>
            <a:r>
              <a:rPr lang="en-US" b="1" dirty="0" err="1"/>
              <a:t>uchun</a:t>
            </a:r>
            <a:r>
              <a:rPr lang="en-US" b="1" dirty="0"/>
              <a:t> </a:t>
            </a:r>
            <a:r>
              <a:rPr lang="en-US" b="1" dirty="0" err="1"/>
              <a:t>maqsad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vazifalarni</a:t>
            </a:r>
            <a:r>
              <a:rPr lang="en-US" b="1" dirty="0"/>
              <a:t> </a:t>
            </a:r>
            <a:r>
              <a:rPr lang="en-US" b="1" dirty="0" err="1"/>
              <a:t>aniqlashda</a:t>
            </a:r>
            <a:r>
              <a:rPr lang="en-US" b="1" dirty="0"/>
              <a:t> </a:t>
            </a:r>
            <a:r>
              <a:rPr lang="en-US" b="1" dirty="0" err="1"/>
              <a:t>nimalarga</a:t>
            </a:r>
            <a:r>
              <a:rPr lang="en-US" b="1" dirty="0"/>
              <a:t> </a:t>
            </a:r>
            <a:r>
              <a:rPr lang="en-US" b="1" dirty="0" err="1"/>
              <a:t>ahamiyat</a:t>
            </a:r>
            <a:r>
              <a:rPr lang="en-US" b="1" dirty="0"/>
              <a:t> </a:t>
            </a:r>
            <a:r>
              <a:rPr lang="en-US" b="1" dirty="0" err="1"/>
              <a:t>beriladi</a:t>
            </a:r>
            <a:r>
              <a:rPr lang="en-US" b="1" dirty="0"/>
              <a:t>?</a:t>
            </a:r>
          </a:p>
          <a:p>
            <a:r>
              <a:rPr lang="en-US" b="1" dirty="0" err="1"/>
              <a:t>Tadqiqot</a:t>
            </a:r>
            <a:r>
              <a:rPr lang="en-US" b="1" dirty="0"/>
              <a:t> </a:t>
            </a:r>
            <a:r>
              <a:rPr lang="en-US" b="1" dirty="0" err="1"/>
              <a:t>loyihasi</a:t>
            </a:r>
            <a:r>
              <a:rPr lang="en-US" b="1" dirty="0"/>
              <a:t> </a:t>
            </a:r>
            <a:r>
              <a:rPr lang="en-US" b="1" dirty="0" err="1"/>
              <a:t>uchun</a:t>
            </a:r>
            <a:r>
              <a:rPr lang="en-US" b="1" dirty="0"/>
              <a:t> </a:t>
            </a:r>
            <a:r>
              <a:rPr lang="en-US" b="1" dirty="0" err="1"/>
              <a:t>maqsadli</a:t>
            </a:r>
            <a:r>
              <a:rPr lang="en-US" b="1" dirty="0"/>
              <a:t> </a:t>
            </a:r>
            <a:r>
              <a:rPr lang="en-US" b="1" dirty="0" err="1"/>
              <a:t>auditoriya</a:t>
            </a:r>
            <a:r>
              <a:rPr lang="en-US" b="1" dirty="0"/>
              <a:t> </a:t>
            </a:r>
            <a:r>
              <a:rPr lang="en-US" b="1" dirty="0" err="1"/>
              <a:t>qanday</a:t>
            </a:r>
            <a:r>
              <a:rPr lang="en-US" b="1" dirty="0"/>
              <a:t> </a:t>
            </a:r>
            <a:r>
              <a:rPr lang="en-US" b="1" dirty="0" err="1"/>
              <a:t>aniqlanadi</a:t>
            </a:r>
            <a:r>
              <a:rPr lang="en-US" b="1" dirty="0"/>
              <a:t>?</a:t>
            </a:r>
          </a:p>
          <a:p>
            <a:r>
              <a:rPr lang="en-US" b="1" dirty="0" err="1"/>
              <a:t>Sizningcha</a:t>
            </a:r>
            <a:r>
              <a:rPr lang="en-US" b="1" dirty="0"/>
              <a:t>, SMM </a:t>
            </a:r>
            <a:r>
              <a:rPr lang="en-US" b="1" dirty="0" err="1"/>
              <a:t>loyihalar</a:t>
            </a:r>
            <a:r>
              <a:rPr lang="en-US" b="1" dirty="0"/>
              <a:t> </a:t>
            </a:r>
            <a:r>
              <a:rPr lang="en-US" b="1" dirty="0" err="1"/>
              <a:t>faqat</a:t>
            </a:r>
            <a:r>
              <a:rPr lang="en-US" b="1" dirty="0"/>
              <a:t> </a:t>
            </a:r>
            <a:r>
              <a:rPr lang="en-US" b="1" dirty="0" err="1"/>
              <a:t>bitta</a:t>
            </a:r>
            <a:r>
              <a:rPr lang="en-US" b="1" dirty="0"/>
              <a:t> </a:t>
            </a:r>
            <a:r>
              <a:rPr lang="en-US" b="1" dirty="0" err="1"/>
              <a:t>platformada</a:t>
            </a:r>
            <a:r>
              <a:rPr lang="en-US" b="1" dirty="0"/>
              <a:t> </a:t>
            </a:r>
            <a:r>
              <a:rPr lang="en-US" b="1" dirty="0" err="1"/>
              <a:t>yuritilishi</a:t>
            </a:r>
            <a:r>
              <a:rPr lang="en-US" b="1" dirty="0"/>
              <a:t> </a:t>
            </a:r>
            <a:r>
              <a:rPr lang="es-ES" b="1" dirty="0" err="1"/>
              <a:t>kerakmi</a:t>
            </a:r>
            <a:r>
              <a:rPr lang="es-ES" b="1" dirty="0"/>
              <a:t> </a:t>
            </a:r>
            <a:r>
              <a:rPr lang="es-ES" b="1" dirty="0" err="1"/>
              <a:t>yoki</a:t>
            </a:r>
            <a:r>
              <a:rPr lang="es-ES" b="1" dirty="0"/>
              <a:t> </a:t>
            </a:r>
            <a:r>
              <a:rPr lang="es-ES" b="1" dirty="0" err="1"/>
              <a:t>bir</a:t>
            </a:r>
            <a:r>
              <a:rPr lang="es-ES" b="1" dirty="0"/>
              <a:t> </a:t>
            </a:r>
            <a:r>
              <a:rPr lang="es-ES" b="1" dirty="0" err="1"/>
              <a:t>necha</a:t>
            </a:r>
            <a:r>
              <a:rPr lang="es-ES" b="1" dirty="0"/>
              <a:t> </a:t>
            </a:r>
            <a:r>
              <a:rPr lang="es-ES" b="1" dirty="0" err="1"/>
              <a:t>platformadami</a:t>
            </a:r>
            <a:r>
              <a:rPr lang="es-ES" b="1" dirty="0"/>
              <a:t>?</a:t>
            </a:r>
          </a:p>
          <a:p>
            <a:r>
              <a:rPr lang="en-US" b="1" dirty="0"/>
              <a:t>SMM </a:t>
            </a:r>
            <a:r>
              <a:rPr lang="en-US" b="1" dirty="0" err="1"/>
              <a:t>loyihalarni</a:t>
            </a:r>
            <a:r>
              <a:rPr lang="en-US" b="1" dirty="0"/>
              <a:t> </a:t>
            </a:r>
            <a:r>
              <a:rPr lang="en-US" b="1" dirty="0" err="1"/>
              <a:t>yuritishda</a:t>
            </a:r>
            <a:r>
              <a:rPr lang="en-US" b="1" dirty="0"/>
              <a:t> </a:t>
            </a:r>
            <a:r>
              <a:rPr lang="en-US" b="1" dirty="0" err="1"/>
              <a:t>raqobatchilarni</a:t>
            </a:r>
            <a:r>
              <a:rPr lang="en-US" b="1" dirty="0"/>
              <a:t> </a:t>
            </a:r>
            <a:r>
              <a:rPr lang="en-US" b="1" dirty="0" err="1"/>
              <a:t>o‘rganish</a:t>
            </a:r>
            <a:r>
              <a:rPr lang="en-US" b="1" dirty="0"/>
              <a:t> </a:t>
            </a:r>
            <a:r>
              <a:rPr lang="en-US" b="1" dirty="0" err="1"/>
              <a:t>qanday</a:t>
            </a:r>
            <a:r>
              <a:rPr lang="en-US" b="1" dirty="0"/>
              <a:t> </a:t>
            </a:r>
            <a:r>
              <a:rPr lang="en-US" b="1" dirty="0" err="1"/>
              <a:t>ahamiyatga</a:t>
            </a:r>
            <a:r>
              <a:rPr lang="en-US" b="1" dirty="0"/>
              <a:t> </a:t>
            </a:r>
            <a:r>
              <a:rPr lang="en-US" b="1" dirty="0" err="1"/>
              <a:t>ega</a:t>
            </a:r>
            <a:r>
              <a:rPr lang="en-US" b="1" dirty="0"/>
              <a:t>?</a:t>
            </a:r>
          </a:p>
          <a:p>
            <a:r>
              <a:rPr lang="en-US" b="1" dirty="0"/>
              <a:t>SMM </a:t>
            </a:r>
            <a:r>
              <a:rPr lang="en-US" b="1" dirty="0" err="1"/>
              <a:t>loyihalarni</a:t>
            </a:r>
            <a:r>
              <a:rPr lang="en-US" b="1" dirty="0"/>
              <a:t> </a:t>
            </a:r>
            <a:r>
              <a:rPr lang="en-US" b="1" dirty="0" err="1"/>
              <a:t>samarali</a:t>
            </a:r>
            <a:r>
              <a:rPr lang="en-US" b="1" dirty="0"/>
              <a:t> </a:t>
            </a:r>
            <a:r>
              <a:rPr lang="en-US" b="1" dirty="0" err="1"/>
              <a:t>yuritish</a:t>
            </a:r>
            <a:r>
              <a:rPr lang="en-US" b="1" dirty="0"/>
              <a:t> </a:t>
            </a:r>
            <a:r>
              <a:rPr lang="en-US" b="1" dirty="0" err="1"/>
              <a:t>uchun</a:t>
            </a:r>
            <a:r>
              <a:rPr lang="en-US" b="1" dirty="0"/>
              <a:t> </a:t>
            </a:r>
            <a:r>
              <a:rPr lang="en-US" b="1" dirty="0" err="1"/>
              <a:t>yana</a:t>
            </a:r>
            <a:r>
              <a:rPr lang="en-US" b="1" dirty="0"/>
              <a:t> </a:t>
            </a:r>
            <a:r>
              <a:rPr lang="en-US" b="1" dirty="0" err="1"/>
              <a:t>qanday</a:t>
            </a:r>
            <a:r>
              <a:rPr lang="en-US" b="1" dirty="0"/>
              <a:t> </a:t>
            </a:r>
            <a:r>
              <a:rPr lang="en-US" b="1" dirty="0" err="1"/>
              <a:t>tavsiyalar</a:t>
            </a:r>
            <a:r>
              <a:rPr lang="en-US" b="1" dirty="0"/>
              <a:t> </a:t>
            </a:r>
            <a:r>
              <a:rPr lang="en-US" b="1" dirty="0" err="1"/>
              <a:t>bera</a:t>
            </a:r>
            <a:r>
              <a:rPr lang="en-US" b="1" dirty="0"/>
              <a:t> </a:t>
            </a:r>
            <a:r>
              <a:rPr lang="en-US" b="1" dirty="0" err="1"/>
              <a:t>olasiz</a:t>
            </a:r>
            <a:r>
              <a:rPr lang="en-US" b="1" dirty="0"/>
              <a:t>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1930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162C66-3C60-46ED-8EE6-6220FDE7C3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1591056"/>
            <a:ext cx="5084064" cy="5084064"/>
          </a:xfrm>
          <a:prstGeom prst="rect">
            <a:avLst/>
          </a:prstGeom>
        </p:spPr>
      </p:pic>
      <p:pic>
        <p:nvPicPr>
          <p:cNvPr id="6" name="Рисунок 5" descr="Закрывающая кавычка">
            <a:extLst>
              <a:ext uri="{FF2B5EF4-FFF2-40B4-BE49-F238E27FC236}">
                <a16:creationId xmlns:a16="http://schemas.microsoft.com/office/drawing/2014/main" id="{FAB93508-8857-4588-AC9E-34D60286D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7592" y="2322577"/>
            <a:ext cx="914400" cy="9144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7D5B68F-5C59-45AE-B726-086B08C8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292" y="1042418"/>
            <a:ext cx="7111384" cy="2112263"/>
          </a:xfrm>
        </p:spPr>
        <p:txBody>
          <a:bodyPr>
            <a:noAutofit/>
          </a:bodyPr>
          <a:lstStyle/>
          <a:p>
            <a:pPr marL="45720" indent="0" algn="r">
              <a:buNone/>
            </a:pPr>
            <a:r>
              <a:rPr lang="en-US" sz="2000" b="1" dirty="0" err="1"/>
              <a:t>Ijtimoiy</a:t>
            </a:r>
            <a:r>
              <a:rPr lang="en-US" sz="2000" b="1" dirty="0"/>
              <a:t> media </a:t>
            </a:r>
            <a:r>
              <a:rPr lang="en-US" sz="2000" b="1" dirty="0" err="1"/>
              <a:t>marketingni</a:t>
            </a:r>
            <a:r>
              <a:rPr lang="en-US" sz="2000" b="1" dirty="0"/>
              <a:t> internet </a:t>
            </a:r>
            <a:r>
              <a:rPr lang="en-US" sz="2000" b="1" dirty="0" err="1"/>
              <a:t>tizimida</a:t>
            </a:r>
            <a:r>
              <a:rPr lang="en-US" sz="2000" b="1" dirty="0"/>
              <a:t> </a:t>
            </a:r>
            <a:r>
              <a:rPr lang="en-US" sz="2000" b="1" dirty="0" err="1"/>
              <a:t>harakatlantirish</a:t>
            </a:r>
            <a:endParaRPr lang="en-US" sz="2000" b="1" dirty="0"/>
          </a:p>
          <a:p>
            <a:pPr marL="45720" indent="0" algn="r">
              <a:buNone/>
            </a:pPr>
            <a:r>
              <a:rPr lang="en-US" sz="2000" b="1" dirty="0" err="1"/>
              <a:t>eng</a:t>
            </a:r>
            <a:r>
              <a:rPr lang="en-US" sz="2000" b="1" dirty="0"/>
              <a:t> </a:t>
            </a:r>
            <a:r>
              <a:rPr lang="en-US" sz="2000" b="1" dirty="0" err="1"/>
              <a:t>samarali</a:t>
            </a:r>
            <a:r>
              <a:rPr lang="en-US" sz="2000" b="1" dirty="0"/>
              <a:t> </a:t>
            </a:r>
            <a:r>
              <a:rPr lang="en-US" sz="2000" b="1" dirty="0" err="1"/>
              <a:t>vosita</a:t>
            </a:r>
            <a:r>
              <a:rPr lang="en-US" sz="2000" b="1" dirty="0"/>
              <a:t> </a:t>
            </a:r>
            <a:r>
              <a:rPr lang="en-US" sz="2000" b="1" dirty="0" err="1"/>
              <a:t>hisoblanib</a:t>
            </a:r>
            <a:r>
              <a:rPr lang="en-US" sz="2000" b="1" dirty="0"/>
              <a:t>, har </a:t>
            </a:r>
            <a:r>
              <a:rPr lang="en-US" sz="2000" b="1" dirty="0" err="1"/>
              <a:t>qandayr</a:t>
            </a:r>
            <a:r>
              <a:rPr lang="en-US" sz="2000" b="1" dirty="0"/>
              <a:t> </a:t>
            </a:r>
            <a:r>
              <a:rPr lang="en-US" sz="2000" b="1" dirty="0" err="1"/>
              <a:t>biznes</a:t>
            </a:r>
            <a:r>
              <a:rPr lang="en-US" sz="2000" b="1" dirty="0"/>
              <a:t> </a:t>
            </a:r>
            <a:r>
              <a:rPr lang="en-US" sz="2000" b="1" dirty="0" err="1"/>
              <a:t>vakili</a:t>
            </a:r>
            <a:r>
              <a:rPr lang="en-US" sz="2000" b="1" dirty="0"/>
              <a:t> </a:t>
            </a:r>
          </a:p>
          <a:p>
            <a:pPr marL="45720" indent="0" algn="r">
              <a:buNone/>
            </a:pPr>
            <a:r>
              <a:rPr lang="en-US" sz="2000" b="1" dirty="0" err="1"/>
              <a:t>Ijtimoiy</a:t>
            </a:r>
            <a:r>
              <a:rPr lang="en-US" sz="2000" b="1" dirty="0"/>
              <a:t> </a:t>
            </a:r>
            <a:r>
              <a:rPr lang="en-US" sz="2000" b="1" dirty="0" err="1"/>
              <a:t>tarmoq</a:t>
            </a:r>
            <a:r>
              <a:rPr lang="en-US" sz="2000" b="1" dirty="0"/>
              <a:t>, blog </a:t>
            </a:r>
            <a:r>
              <a:rPr lang="en-US" sz="2000" b="1" dirty="0" err="1"/>
              <a:t>va</a:t>
            </a:r>
            <a:r>
              <a:rPr lang="en-US" sz="2000" b="1" dirty="0"/>
              <a:t> </a:t>
            </a:r>
            <a:r>
              <a:rPr lang="en-US" sz="2000" b="1" dirty="0" err="1"/>
              <a:t>forumlar</a:t>
            </a:r>
            <a:r>
              <a:rPr lang="en-US" sz="2000" b="1" dirty="0"/>
              <a:t> </a:t>
            </a:r>
            <a:r>
              <a:rPr lang="en-US" sz="2000" b="1" dirty="0" err="1"/>
              <a:t>orqali</a:t>
            </a:r>
            <a:r>
              <a:rPr lang="en-US" sz="2000" b="1" dirty="0"/>
              <a:t> </a:t>
            </a:r>
            <a:r>
              <a:rPr lang="en-US" sz="2000" b="1" dirty="0" err="1"/>
              <a:t>mijozlarni</a:t>
            </a:r>
            <a:r>
              <a:rPr lang="en-US" sz="2000" b="1" dirty="0"/>
              <a:t> </a:t>
            </a:r>
          </a:p>
          <a:p>
            <a:pPr marL="45720" indent="0" algn="r">
              <a:buNone/>
            </a:pPr>
            <a:r>
              <a:rPr lang="en-US" b="1" dirty="0" err="1"/>
              <a:t>o</a:t>
            </a:r>
            <a:r>
              <a:rPr lang="en-US" sz="2000" b="1" dirty="0" err="1"/>
              <a:t>‘z</a:t>
            </a:r>
            <a:r>
              <a:rPr lang="en-US" sz="2000" b="1" dirty="0"/>
              <a:t> </a:t>
            </a:r>
            <a:r>
              <a:rPr lang="en-US" sz="2000" b="1" dirty="0" err="1"/>
              <a:t>saytiga</a:t>
            </a:r>
            <a:r>
              <a:rPr lang="en-US" sz="2000" b="1" dirty="0"/>
              <a:t> </a:t>
            </a:r>
            <a:r>
              <a:rPr lang="en-US" sz="2000" b="1" dirty="0" err="1"/>
              <a:t>jalb</a:t>
            </a:r>
            <a:r>
              <a:rPr lang="en-US" sz="2000" b="1" dirty="0"/>
              <a:t> </a:t>
            </a:r>
            <a:r>
              <a:rPr lang="en-US" sz="2000" b="1" dirty="0" err="1"/>
              <a:t>etishi</a:t>
            </a:r>
            <a:r>
              <a:rPr lang="en-US" sz="2000" b="1" dirty="0"/>
              <a:t> </a:t>
            </a:r>
            <a:r>
              <a:rPr lang="en-US" sz="2000" b="1" dirty="0" err="1"/>
              <a:t>mumkin</a:t>
            </a:r>
            <a:r>
              <a:rPr lang="en-US" sz="2000" b="1" dirty="0"/>
              <a:t>.</a:t>
            </a:r>
            <a:endParaRPr lang="ru-RU" sz="2000" b="1" dirty="0"/>
          </a:p>
        </p:txBody>
      </p:sp>
      <p:pic>
        <p:nvPicPr>
          <p:cNvPr id="4" name="Рисунок 3" descr="Открывающая кавычка">
            <a:extLst>
              <a:ext uri="{FF2B5EF4-FFF2-40B4-BE49-F238E27FC236}">
                <a16:creationId xmlns:a16="http://schemas.microsoft.com/office/drawing/2014/main" id="{1ECBD501-33F6-48DE-90DD-2FA030BDE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0084" y="4754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0FE4B-5361-44E3-85D4-A36A19DA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BUNI BILASIZMI?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5DFF8-C238-4B82-A3D8-4B9053BA8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9" y="1965960"/>
            <a:ext cx="9528048" cy="1371600"/>
          </a:xfrm>
        </p:spPr>
        <p:txBody>
          <a:bodyPr/>
          <a:lstStyle/>
          <a:p>
            <a:r>
              <a:rPr lang="en-US" b="1" dirty="0" err="1"/>
              <a:t>SMMni</a:t>
            </a:r>
            <a:r>
              <a:rPr lang="en-US" b="1" dirty="0"/>
              <a:t> internet </a:t>
            </a:r>
            <a:r>
              <a:rPr lang="en-US" b="1" dirty="0" err="1"/>
              <a:t>tizimida</a:t>
            </a:r>
            <a:r>
              <a:rPr lang="en-US" b="1" dirty="0"/>
              <a:t> </a:t>
            </a:r>
            <a:r>
              <a:rPr lang="en-US" b="1" dirty="0" err="1"/>
              <a:t>harakatlantirish</a:t>
            </a:r>
            <a:r>
              <a:rPr lang="en-US" b="1" dirty="0"/>
              <a:t> </a:t>
            </a:r>
            <a:r>
              <a:rPr lang="en-US" b="1" dirty="0" err="1"/>
              <a:t>qanday</a:t>
            </a:r>
            <a:r>
              <a:rPr lang="en-US" b="1" dirty="0"/>
              <a:t> </a:t>
            </a:r>
            <a:r>
              <a:rPr lang="en-US" b="1" dirty="0" err="1"/>
              <a:t>amalga</a:t>
            </a:r>
            <a:r>
              <a:rPr lang="en-US" b="1" dirty="0"/>
              <a:t> </a:t>
            </a:r>
            <a:r>
              <a:rPr lang="en-US" b="1" dirty="0" err="1"/>
              <a:t>oshiriladi</a:t>
            </a:r>
            <a:r>
              <a:rPr lang="en-US" b="1" dirty="0"/>
              <a:t>?</a:t>
            </a:r>
          </a:p>
          <a:p>
            <a:r>
              <a:rPr lang="en-US" b="1" dirty="0"/>
              <a:t>SMM </a:t>
            </a:r>
            <a:r>
              <a:rPr lang="en-US" b="1" dirty="0" err="1"/>
              <a:t>loyihalarni</a:t>
            </a:r>
            <a:r>
              <a:rPr lang="en-US" b="1" dirty="0"/>
              <a:t> </a:t>
            </a:r>
            <a:r>
              <a:rPr lang="en-US" b="1" dirty="0" err="1"/>
              <a:t>yuritishning</a:t>
            </a:r>
            <a:r>
              <a:rPr lang="en-US" b="1" dirty="0"/>
              <a:t> </a:t>
            </a:r>
            <a:r>
              <a:rPr lang="en-US" b="1" dirty="0" err="1"/>
              <a:t>bosqchilari</a:t>
            </a:r>
            <a:r>
              <a:rPr lang="en-US" b="1" dirty="0"/>
              <a:t> </a:t>
            </a:r>
            <a:r>
              <a:rPr lang="en-US" b="1" dirty="0" err="1"/>
              <a:t>nimalardan</a:t>
            </a:r>
            <a:r>
              <a:rPr lang="en-US" b="1" dirty="0"/>
              <a:t> </a:t>
            </a:r>
            <a:r>
              <a:rPr lang="en-US" b="1" dirty="0" err="1"/>
              <a:t>iborat</a:t>
            </a:r>
            <a:r>
              <a:rPr lang="en-US" b="1" dirty="0"/>
              <a:t>?</a:t>
            </a:r>
          </a:p>
          <a:p>
            <a:r>
              <a:rPr lang="en-US" b="1" dirty="0"/>
              <a:t>SMM </a:t>
            </a:r>
            <a:r>
              <a:rPr lang="en-US" b="1" dirty="0" err="1"/>
              <a:t>mutaxassis</a:t>
            </a:r>
            <a:r>
              <a:rPr lang="en-US" b="1" dirty="0"/>
              <a:t> </a:t>
            </a:r>
            <a:r>
              <a:rPr lang="en-US" b="1" dirty="0" err="1"/>
              <a:t>qanday</a:t>
            </a:r>
            <a:r>
              <a:rPr lang="en-US" b="1" dirty="0"/>
              <a:t> </a:t>
            </a:r>
            <a:r>
              <a:rPr lang="en-US" b="1" dirty="0" err="1"/>
              <a:t>talablarga</a:t>
            </a:r>
            <a:r>
              <a:rPr lang="en-US" b="1" dirty="0"/>
              <a:t> </a:t>
            </a:r>
            <a:r>
              <a:rPr lang="en-US" b="1" dirty="0" err="1"/>
              <a:t>javob</a:t>
            </a:r>
            <a:r>
              <a:rPr lang="en-US" b="1" dirty="0"/>
              <a:t> </a:t>
            </a:r>
            <a:r>
              <a:rPr lang="en-US" b="1" dirty="0" err="1"/>
              <a:t>berishi</a:t>
            </a:r>
            <a:r>
              <a:rPr lang="en-US" b="1" dirty="0"/>
              <a:t> </a:t>
            </a:r>
            <a:r>
              <a:rPr lang="en-US" b="1" dirty="0" err="1"/>
              <a:t>kerak</a:t>
            </a:r>
            <a:r>
              <a:rPr lang="en-US" b="1" dirty="0"/>
              <a:t>?</a:t>
            </a:r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2A4F32-FDAF-4FF0-B68D-A86F9CBE2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2" y="2346960"/>
            <a:ext cx="4693920" cy="4693920"/>
          </a:xfrm>
          <a:prstGeom prst="rect">
            <a:avLst/>
          </a:prstGeom>
        </p:spPr>
      </p:pic>
      <p:pic>
        <p:nvPicPr>
          <p:cNvPr id="5" name="Рисунок 4" descr="Справка">
            <a:extLst>
              <a:ext uri="{FF2B5EF4-FFF2-40B4-BE49-F238E27FC236}">
                <a16:creationId xmlns:a16="http://schemas.microsoft.com/office/drawing/2014/main" id="{1EC2DE66-EA2B-4A70-A307-0E8A74E6EB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0393" y="3346703"/>
            <a:ext cx="859534" cy="8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50F1A-6055-40F0-A8A8-E30420A9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94" y="1030224"/>
            <a:ext cx="2655760" cy="135636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DIQQAT!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4FA1AE-19B1-4ED8-8158-549C64C4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529" y="511341"/>
            <a:ext cx="4405440" cy="4785201"/>
          </a:xfrm>
        </p:spPr>
        <p:txBody>
          <a:bodyPr>
            <a:normAutofit fontScale="92500"/>
          </a:bodyPr>
          <a:lstStyle/>
          <a:p>
            <a:pPr marL="45720" indent="0">
              <a:lnSpc>
                <a:spcPct val="17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Internet </a:t>
            </a:r>
            <a:r>
              <a:rPr lang="en-US" b="1" dirty="0" err="1">
                <a:solidFill>
                  <a:schemeClr val="tx1"/>
                </a:solidFill>
              </a:rPr>
              <a:t>tizimlarida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ijtimoiy</a:t>
            </a:r>
            <a:r>
              <a:rPr lang="en-US" b="1" dirty="0">
                <a:solidFill>
                  <a:schemeClr val="tx1"/>
                </a:solidFill>
              </a:rPr>
              <a:t> media </a:t>
            </a:r>
            <a:r>
              <a:rPr lang="en-US" b="1" dirty="0" err="1">
                <a:solidFill>
                  <a:schemeClr val="tx1"/>
                </a:solidFill>
              </a:rPr>
              <a:t>marketingni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harakatlantirish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deganda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marL="388620" indent="-342900">
              <a:lnSpc>
                <a:spcPct val="170000"/>
              </a:lnSpc>
            </a:pPr>
            <a:r>
              <a:rPr lang="en-US" b="1" dirty="0" err="1">
                <a:solidFill>
                  <a:srgbClr val="C53F3F"/>
                </a:solidFill>
              </a:rPr>
              <a:t>mualliflik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materiallarini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tayyorlash</a:t>
            </a:r>
            <a:r>
              <a:rPr lang="en-US" b="1" dirty="0">
                <a:solidFill>
                  <a:srgbClr val="C53F3F"/>
                </a:solidFill>
              </a:rPr>
              <a:t>;</a:t>
            </a:r>
          </a:p>
          <a:p>
            <a:pPr marL="388620" indent="-342900">
              <a:lnSpc>
                <a:spcPct val="170000"/>
              </a:lnSpc>
            </a:pPr>
            <a:r>
              <a:rPr lang="en-US" b="1" dirty="0" err="1">
                <a:solidFill>
                  <a:srgbClr val="C53F3F"/>
                </a:solidFill>
              </a:rPr>
              <a:t>reklama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xabarlarini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joylashtirish</a:t>
            </a:r>
            <a:r>
              <a:rPr lang="en-US" b="1" dirty="0">
                <a:solidFill>
                  <a:srgbClr val="C53F3F"/>
                </a:solidFill>
              </a:rPr>
              <a:t>;</a:t>
            </a:r>
          </a:p>
          <a:p>
            <a:pPr marL="388620" indent="-342900">
              <a:lnSpc>
                <a:spcPct val="170000"/>
              </a:lnSpc>
            </a:pPr>
            <a:r>
              <a:rPr lang="en-US" b="1" dirty="0" err="1">
                <a:solidFill>
                  <a:srgbClr val="C53F3F"/>
                </a:solidFill>
              </a:rPr>
              <a:t>mijozlar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bilan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muloqot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olib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borish</a:t>
            </a:r>
            <a:r>
              <a:rPr lang="en-US" b="1" dirty="0">
                <a:solidFill>
                  <a:srgbClr val="C53F3F"/>
                </a:solidFill>
              </a:rPr>
              <a:t>;</a:t>
            </a:r>
          </a:p>
          <a:p>
            <a:pPr marL="388620" indent="-342900">
              <a:lnSpc>
                <a:spcPct val="170000"/>
              </a:lnSpc>
            </a:pPr>
            <a:r>
              <a:rPr lang="en-US" b="1" dirty="0" err="1">
                <a:solidFill>
                  <a:srgbClr val="C53F3F"/>
                </a:solidFill>
              </a:rPr>
              <a:t>raqobatchilar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bilan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samimiy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munosabatlar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o‘rnatish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kabilar</a:t>
            </a:r>
            <a:r>
              <a:rPr lang="en-US" b="1" dirty="0">
                <a:solidFill>
                  <a:srgbClr val="C53F3F"/>
                </a:solidFill>
              </a:rPr>
              <a:t> </a:t>
            </a:r>
            <a:r>
              <a:rPr lang="en-US" b="1" dirty="0" err="1">
                <a:solidFill>
                  <a:srgbClr val="C53F3F"/>
                </a:solidFill>
              </a:rPr>
              <a:t>tushuniladi</a:t>
            </a:r>
            <a:r>
              <a:rPr lang="en-US" b="1" dirty="0">
                <a:solidFill>
                  <a:srgbClr val="C53F3F"/>
                </a:solidFill>
              </a:rPr>
              <a:t>.</a:t>
            </a:r>
            <a:endParaRPr lang="ru-RU" b="1" dirty="0">
              <a:solidFill>
                <a:srgbClr val="C53F3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45C285-DC72-4150-9622-FDCA48328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5" y="1837945"/>
            <a:ext cx="4284728" cy="4284728"/>
          </a:xfrm>
          <a:prstGeom prst="rect">
            <a:avLst/>
          </a:prstGeom>
        </p:spPr>
      </p:pic>
      <p:pic>
        <p:nvPicPr>
          <p:cNvPr id="6" name="Рисунок 5" descr="Скрепка">
            <a:extLst>
              <a:ext uri="{FF2B5EF4-FFF2-40B4-BE49-F238E27FC236}">
                <a16:creationId xmlns:a16="http://schemas.microsoft.com/office/drawing/2014/main" id="{8959D98C-1279-4353-906F-736A55BBA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5801" y="2781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66FF-6A80-497A-9324-C12D20AF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90728"/>
            <a:ext cx="8915400" cy="13563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Internet </a:t>
            </a:r>
            <a:r>
              <a:rPr lang="en-US" sz="2800" b="1" dirty="0" err="1"/>
              <a:t>tizimlarida</a:t>
            </a:r>
            <a:r>
              <a:rPr lang="en-US" sz="2800" b="1" dirty="0"/>
              <a:t> </a:t>
            </a:r>
            <a:r>
              <a:rPr lang="en-US" sz="2800" b="1" dirty="0" err="1"/>
              <a:t>ijtimoiy</a:t>
            </a:r>
            <a:r>
              <a:rPr lang="en-US" sz="2800" b="1" dirty="0"/>
              <a:t> media </a:t>
            </a:r>
            <a:r>
              <a:rPr lang="en-US" sz="2800" b="1" dirty="0" err="1"/>
              <a:t>marketingni</a:t>
            </a:r>
            <a:br>
              <a:rPr lang="en-US" sz="2800" b="1" dirty="0"/>
            </a:br>
            <a:r>
              <a:rPr lang="en-US" sz="2800" b="1" dirty="0" err="1"/>
              <a:t>harakatlantirish</a:t>
            </a:r>
            <a:r>
              <a:rPr lang="en-US" sz="2800" b="1" dirty="0"/>
              <a:t> </a:t>
            </a:r>
            <a:r>
              <a:rPr lang="en-US" sz="2800" b="1" dirty="0" err="1"/>
              <a:t>uchun</a:t>
            </a:r>
            <a:r>
              <a:rPr lang="en-US" sz="2800" b="1" dirty="0"/>
              <a:t> </a:t>
            </a:r>
            <a:r>
              <a:rPr lang="en-US" sz="2800" b="1" dirty="0" err="1"/>
              <a:t>quyidagilar</a:t>
            </a:r>
            <a:r>
              <a:rPr lang="en-US" sz="2800" b="1" dirty="0"/>
              <a:t> </a:t>
            </a:r>
            <a:r>
              <a:rPr lang="en-US" sz="2800" b="1" dirty="0" err="1"/>
              <a:t>amalga</a:t>
            </a:r>
            <a:r>
              <a:rPr lang="en-US" sz="2800" b="1" dirty="0"/>
              <a:t> </a:t>
            </a:r>
            <a:r>
              <a:rPr lang="en-US" sz="2800" b="1" dirty="0" err="1"/>
              <a:t>oshiriladi</a:t>
            </a:r>
            <a:r>
              <a:rPr lang="en-US" sz="2800" b="1" dirty="0"/>
              <a:t>:</a:t>
            </a:r>
            <a:endParaRPr lang="ru-RU" sz="2800" b="1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116ACA3-7658-4B6C-B490-ED2D70DA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527229"/>
              </p:ext>
            </p:extLst>
          </p:nvPr>
        </p:nvGraphicFramePr>
        <p:xfrm>
          <a:off x="298897" y="2136648"/>
          <a:ext cx="9274872" cy="388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198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7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E033FF-9961-4E03-934E-60B12188A9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" r="1172" b="-1"/>
          <a:stretch/>
        </p:blipFill>
        <p:spPr>
          <a:xfrm>
            <a:off x="201168" y="1664208"/>
            <a:ext cx="5032749" cy="501853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983A57E-9960-400F-B5F6-D24A32630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1416" y="2473452"/>
            <a:ext cx="4748783" cy="999744"/>
          </a:xfrm>
        </p:spPr>
        <p:txBody>
          <a:bodyPr>
            <a:normAutofit fontScale="85000" lnSpcReduction="10000"/>
          </a:bodyPr>
          <a:lstStyle/>
          <a:p>
            <a:pPr marL="45720" indent="0" algn="r">
              <a:lnSpc>
                <a:spcPct val="150000"/>
              </a:lnSpc>
              <a:buNone/>
            </a:pPr>
            <a:r>
              <a:rPr lang="en-US" b="1" dirty="0">
                <a:solidFill>
                  <a:srgbClr val="0C7BDF"/>
                </a:solidFill>
              </a:rPr>
              <a:t>SMM </a:t>
            </a:r>
            <a:r>
              <a:rPr lang="en-US" b="1" dirty="0" err="1">
                <a:solidFill>
                  <a:srgbClr val="0C7BDF"/>
                </a:solidFill>
              </a:rPr>
              <a:t>mutaxassisi</a:t>
            </a:r>
            <a:r>
              <a:rPr lang="en-US" b="1" dirty="0">
                <a:solidFill>
                  <a:srgbClr val="0C7BDF"/>
                </a:solidFill>
              </a:rPr>
              <a:t> </a:t>
            </a:r>
            <a:r>
              <a:rPr lang="en-US" b="1" dirty="0"/>
              <a:t>– internet </a:t>
            </a:r>
            <a:r>
              <a:rPr lang="en-US" b="1" dirty="0" err="1"/>
              <a:t>tizimida</a:t>
            </a:r>
            <a:r>
              <a:rPr lang="en-US" b="1" dirty="0"/>
              <a:t>          </a:t>
            </a:r>
            <a:r>
              <a:rPr lang="en-US" b="1" dirty="0" err="1"/>
              <a:t>ijtimoiy</a:t>
            </a:r>
            <a:r>
              <a:rPr lang="en-US" b="1" dirty="0"/>
              <a:t> media </a:t>
            </a:r>
            <a:r>
              <a:rPr lang="en-US" b="1" dirty="0" err="1"/>
              <a:t>marketingni</a:t>
            </a:r>
            <a:r>
              <a:rPr lang="en-US" b="1" dirty="0"/>
              <a:t> </a:t>
            </a:r>
            <a:r>
              <a:rPr lang="en-US" b="1" dirty="0" err="1"/>
              <a:t>yurituvchi</a:t>
            </a:r>
            <a:r>
              <a:rPr lang="en-US" b="1" dirty="0"/>
              <a:t> </a:t>
            </a:r>
            <a:r>
              <a:rPr lang="en-US" b="1" dirty="0" err="1"/>
              <a:t>shaxs</a:t>
            </a:r>
            <a:r>
              <a:rPr lang="en-US" b="1" dirty="0"/>
              <a:t>.</a:t>
            </a:r>
            <a:endParaRPr lang="ru-RU" b="1" dirty="0"/>
          </a:p>
        </p:txBody>
      </p:sp>
      <p:pic>
        <p:nvPicPr>
          <p:cNvPr id="11" name="Рисунок 10" descr="Открывающая кавычка">
            <a:extLst>
              <a:ext uri="{FF2B5EF4-FFF2-40B4-BE49-F238E27FC236}">
                <a16:creationId xmlns:a16="http://schemas.microsoft.com/office/drawing/2014/main" id="{8F3DC681-153A-401C-85C9-0F9E9F605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1509" y="2016252"/>
            <a:ext cx="914400" cy="914400"/>
          </a:xfrm>
          <a:prstGeom prst="rect">
            <a:avLst/>
          </a:prstGeom>
        </p:spPr>
      </p:pic>
      <p:pic>
        <p:nvPicPr>
          <p:cNvPr id="13" name="Рисунок 12" descr="Закрывающая кавычка">
            <a:extLst>
              <a:ext uri="{FF2B5EF4-FFF2-40B4-BE49-F238E27FC236}">
                <a16:creationId xmlns:a16="http://schemas.microsoft.com/office/drawing/2014/main" id="{2F9F9A20-29F0-470F-9CCE-3D3534D7E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3000" y="32590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7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C1615-26CD-4A61-ABC6-4DB420EE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728472"/>
            <a:ext cx="802386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SMMNI INTERNET TIZIMIDA</a:t>
            </a:r>
            <a:br>
              <a:rPr lang="en-US" b="1" dirty="0"/>
            </a:br>
            <a:r>
              <a:rPr lang="en-US" b="1" dirty="0"/>
              <a:t>HARAKATLANTIRISH BOSQICHLARI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00C8FC-6E5B-4003-BABD-80A614D8A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5" y="1828150"/>
            <a:ext cx="8994204" cy="4497100"/>
          </a:xfrm>
        </p:spPr>
      </p:pic>
      <p:pic>
        <p:nvPicPr>
          <p:cNvPr id="6" name="Рисунок 5" descr="Круги со стрелками">
            <a:extLst>
              <a:ext uri="{FF2B5EF4-FFF2-40B4-BE49-F238E27FC236}">
                <a16:creationId xmlns:a16="http://schemas.microsoft.com/office/drawing/2014/main" id="{02AEA14C-0271-49F3-B4EB-F7F4B45A8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1592" y="3184510"/>
            <a:ext cx="1490928" cy="1490928"/>
          </a:xfrm>
          <a:prstGeom prst="rect">
            <a:avLst/>
          </a:prstGeom>
        </p:spPr>
      </p:pic>
      <p:pic>
        <p:nvPicPr>
          <p:cNvPr id="8" name="Рисунок 7" descr="Рабочий процесс">
            <a:extLst>
              <a:ext uri="{FF2B5EF4-FFF2-40B4-BE49-F238E27FC236}">
                <a16:creationId xmlns:a16="http://schemas.microsoft.com/office/drawing/2014/main" id="{936BCB7D-D086-4829-9EF1-167EDD426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0303" y="2206101"/>
            <a:ext cx="1161289" cy="11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9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4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8C7D2D5-5079-44EA-ADE1-ADBA97DA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34" b="90750" l="7778" r="90000">
                        <a14:foregroundMark x1="21746" y1="36523" x2="16825" y2="38278"/>
                        <a14:foregroundMark x1="13810" y1="40989" x2="13333" y2="41308"/>
                        <a14:foregroundMark x1="76667" y1="35566" x2="79683" y2="39713"/>
                        <a14:foregroundMark x1="47302" y1="45614" x2="52222" y2="51994"/>
                        <a14:foregroundMark x1="52857" y1="45774" x2="43651" y2="52632"/>
                        <a14:foregroundMark x1="58889" y1="41467" x2="45873" y2="38756"/>
                        <a14:foregroundMark x1="45873" y1="38756" x2="37778" y2="49920"/>
                        <a14:foregroundMark x1="37778" y1="49920" x2="54762" y2="54545"/>
                        <a14:foregroundMark x1="54762" y1="54545" x2="65238" y2="44179"/>
                        <a14:foregroundMark x1="65238" y1="44179" x2="52381" y2="37799"/>
                        <a14:foregroundMark x1="52381" y1="37799" x2="38730" y2="40351"/>
                        <a14:foregroundMark x1="38730" y1="40351" x2="38571" y2="40670"/>
                        <a14:foregroundMark x1="39524" y1="42584" x2="41111" y2="54067"/>
                        <a14:foregroundMark x1="36667" y1="43222" x2="37778" y2="56938"/>
                        <a14:foregroundMark x1="37778" y1="56938" x2="37778" y2="56938"/>
                        <a14:foregroundMark x1="64286" y1="54864" x2="50317" y2="57257"/>
                        <a14:foregroundMark x1="50317" y1="57257" x2="50159" y2="57257"/>
                        <a14:foregroundMark x1="47937" y1="50080" x2="43968" y2="51675"/>
                        <a14:foregroundMark x1="44444" y1="45933" x2="49048" y2="50718"/>
                        <a14:foregroundMark x1="53016" y1="43700" x2="55556" y2="51834"/>
                        <a14:foregroundMark x1="53810" y1="43062" x2="53333" y2="51515"/>
                        <a14:foregroundMark x1="46825" y1="42424" x2="47937" y2="52472"/>
                        <a14:foregroundMark x1="44603" y1="45774" x2="50317" y2="58852"/>
                        <a14:foregroundMark x1="50317" y1="58852" x2="50794" y2="59011"/>
                        <a14:foregroundMark x1="53810" y1="44338" x2="59365" y2="52313"/>
                        <a14:foregroundMark x1="65238" y1="44976" x2="62381" y2="54226"/>
                        <a14:foregroundMark x1="10317" y1="40191" x2="16349" y2="44179"/>
                        <a14:foregroundMark x1="83492" y1="40032" x2="88571" y2="36204"/>
                        <a14:foregroundMark x1="24603" y1="71451" x2="26667" y2="73684"/>
                        <a14:foregroundMark x1="65397" y1="71292" x2="74762" y2="69856"/>
                        <a14:foregroundMark x1="23492" y1="56619" x2="23492" y2="56619"/>
                        <a14:foregroundMark x1="10635" y1="65231" x2="10635" y2="65231"/>
                        <a14:foregroundMark x1="12857" y1="65391" x2="12857" y2="65391"/>
                        <a14:foregroundMark x1="32540" y1="85008" x2="32540" y2="85008"/>
                        <a14:foregroundMark x1="35397" y1="85008" x2="35397" y2="85008"/>
                        <a14:foregroundMark x1="47778" y1="80064" x2="47778" y2="80064"/>
                        <a14:foregroundMark x1="48413" y1="79266" x2="48413" y2="79266"/>
                        <a14:foregroundMark x1="47619" y1="79266" x2="47619" y2="79266"/>
                        <a14:foregroundMark x1="58889" y1="90909" x2="58889" y2="90909"/>
                        <a14:foregroundMark x1="61587" y1="90590" x2="61587" y2="90590"/>
                        <a14:foregroundMark x1="63492" y1="73684" x2="61587" y2="72089"/>
                        <a14:foregroundMark x1="34286" y1="74163" x2="31111" y2="73684"/>
                        <a14:foregroundMark x1="84921" y1="53429" x2="85873" y2="53429"/>
                        <a14:foregroundMark x1="89524" y1="53270" x2="89206" y2="53270"/>
                        <a14:foregroundMark x1="84286" y1="53429" x2="84286" y2="53429"/>
                        <a14:foregroundMark x1="88571" y1="65710" x2="88413" y2="65710"/>
                        <a14:foregroundMark x1="89524" y1="65231" x2="89206" y2="65391"/>
                        <a14:foregroundMark x1="89524" y1="66188" x2="89683" y2="66507"/>
                        <a14:foregroundMark x1="48254" y1="24242" x2="47937" y2="22010"/>
                        <a14:foregroundMark x1="60635" y1="33493" x2="60952" y2="33812"/>
                        <a14:foregroundMark x1="61270" y1="33652" x2="61270" y2="33174"/>
                        <a14:foregroundMark x1="81270" y1="21531" x2="81746" y2="21531"/>
                        <a14:foregroundMark x1="84444" y1="21531" x2="85079" y2="21531"/>
                        <a14:foregroundMark x1="80952" y1="21691" x2="80317" y2="21691"/>
                        <a14:foregroundMark x1="83175" y1="21691" x2="83968" y2="21691"/>
                        <a14:foregroundMark x1="86032" y1="21850" x2="85397" y2="21531"/>
                        <a14:foregroundMark x1="80794" y1="11802" x2="80952" y2="12440"/>
                        <a14:foregroundMark x1="49206" y1="8293" x2="48730" y2="9888"/>
                        <a14:foregroundMark x1="49365" y1="8134" x2="50794" y2="9729"/>
                        <a14:foregroundMark x1="20476" y1="13557" x2="20635" y2="13397"/>
                        <a14:foregroundMark x1="7778" y1="32057" x2="8254" y2="32217"/>
                        <a14:foregroundMark x1="8254" y1="32536" x2="7937" y2="31100"/>
                        <a14:foregroundMark x1="27619" y1="76874" x2="37460" y2="730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5021" y="2858236"/>
            <a:ext cx="3824858" cy="380664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D9EBD-3B6E-4B52-8F91-AEF973D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33482"/>
            <a:ext cx="4535424" cy="66033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CB4577"/>
                </a:solidFill>
              </a:rPr>
              <a:t>SMMNI INTERNET TIZIMIDA</a:t>
            </a:r>
            <a:br>
              <a:rPr lang="en-US" sz="1600" b="1" dirty="0">
                <a:solidFill>
                  <a:srgbClr val="CB4577"/>
                </a:solidFill>
              </a:rPr>
            </a:br>
            <a:r>
              <a:rPr lang="en-US" sz="1600" b="1" dirty="0">
                <a:solidFill>
                  <a:srgbClr val="CB4577"/>
                </a:solidFill>
              </a:rPr>
              <a:t>HARAKATLANTIRISH BOSQICHLARI:</a:t>
            </a:r>
            <a:endParaRPr lang="ru-RU" sz="1600" dirty="0">
              <a:solidFill>
                <a:srgbClr val="CB457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8B0BD-785C-47AD-8366-ED4ABE5911E6}"/>
              </a:ext>
            </a:extLst>
          </p:cNvPr>
          <p:cNvSpPr txBox="1"/>
          <p:nvPr/>
        </p:nvSpPr>
        <p:spPr>
          <a:xfrm>
            <a:off x="219456" y="1965960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CB4577"/>
                </a:solidFill>
                <a:latin typeface="Arial Black" panose="020B0A04020102020204" pitchFamily="34" charset="0"/>
              </a:rPr>
              <a:t>1</a:t>
            </a:r>
            <a:endParaRPr lang="ru-RU" sz="16600" b="1" dirty="0">
              <a:solidFill>
                <a:srgbClr val="CB4577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 descr="Подключенный">
            <a:extLst>
              <a:ext uri="{FF2B5EF4-FFF2-40B4-BE49-F238E27FC236}">
                <a16:creationId xmlns:a16="http://schemas.microsoft.com/office/drawing/2014/main" id="{BE895A76-3E11-4566-91A3-A9B44E4C01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455" y="2489002"/>
            <a:ext cx="914400" cy="914400"/>
          </a:xfrm>
          <a:prstGeom prst="rect">
            <a:avLst/>
          </a:prstGeom>
        </p:spPr>
      </p:pic>
      <p:pic>
        <p:nvPicPr>
          <p:cNvPr id="5" name="Объект 4" descr="Стрелка-шеврон">
            <a:extLst>
              <a:ext uri="{FF2B5EF4-FFF2-40B4-BE49-F238E27FC236}">
                <a16:creationId xmlns:a16="http://schemas.microsoft.com/office/drawing/2014/main" id="{764141C4-4526-47E1-B4A1-9A952FF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488" y="3322320"/>
            <a:ext cx="914400" cy="91440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92F5C13-2EEE-4B9E-B307-F87A2B62607D}"/>
              </a:ext>
            </a:extLst>
          </p:cNvPr>
          <p:cNvSpPr/>
          <p:nvPr/>
        </p:nvSpPr>
        <p:spPr>
          <a:xfrm>
            <a:off x="2922827" y="1248980"/>
            <a:ext cx="6544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CB4577"/>
                </a:solidFill>
                <a:latin typeface="+mj-lt"/>
              </a:rPr>
              <a:t>MAQSADNI ANIQLANG</a:t>
            </a:r>
            <a:endParaRPr lang="ru-RU" sz="4800" b="1" dirty="0">
              <a:solidFill>
                <a:srgbClr val="CB4577"/>
              </a:solidFill>
              <a:latin typeface="+mj-lt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637C67-4D17-436B-A308-B867BEBC2291}"/>
              </a:ext>
            </a:extLst>
          </p:cNvPr>
          <p:cNvSpPr/>
          <p:nvPr/>
        </p:nvSpPr>
        <p:spPr>
          <a:xfrm>
            <a:off x="1984142" y="2827734"/>
            <a:ext cx="5750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B4577"/>
                </a:solidFill>
              </a:rPr>
              <a:t>Tadqiqot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loyihalari</a:t>
            </a:r>
            <a:r>
              <a:rPr lang="en-US" b="1" dirty="0">
                <a:solidFill>
                  <a:srgbClr val="CB4577"/>
                </a:solidFill>
              </a:rPr>
              <a:t>, </a:t>
            </a:r>
            <a:r>
              <a:rPr lang="en-US" b="1" dirty="0" err="1">
                <a:solidFill>
                  <a:srgbClr val="CB4577"/>
                </a:solidFill>
              </a:rPr>
              <a:t>biznes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muammolarni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hal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etish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uchun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kerakli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barcha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masalalar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ro‘yxati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tuziladi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va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umumiy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maqsad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aniqlab</a:t>
            </a:r>
            <a:r>
              <a:rPr lang="en-US" b="1" dirty="0">
                <a:solidFill>
                  <a:srgbClr val="CB4577"/>
                </a:solidFill>
              </a:rPr>
              <a:t> </a:t>
            </a:r>
            <a:r>
              <a:rPr lang="en-US" b="1" dirty="0" err="1">
                <a:solidFill>
                  <a:srgbClr val="CB4577"/>
                </a:solidFill>
              </a:rPr>
              <a:t>olinadi</a:t>
            </a:r>
            <a:r>
              <a:rPr lang="en-US" b="1" dirty="0">
                <a:solidFill>
                  <a:srgbClr val="CB4577"/>
                </a:solidFill>
              </a:rPr>
              <a:t>.</a:t>
            </a:r>
            <a:endParaRPr lang="ru-RU" b="1" dirty="0">
              <a:solidFill>
                <a:srgbClr val="CB45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4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989F293-BAC4-4B09-A534-C1EB4BA1ACEA}"/>
              </a:ext>
            </a:extLst>
          </p:cNvPr>
          <p:cNvSpPr/>
          <p:nvPr/>
        </p:nvSpPr>
        <p:spPr>
          <a:xfrm>
            <a:off x="146304" y="118872"/>
            <a:ext cx="9604248" cy="6586728"/>
          </a:xfrm>
          <a:prstGeom prst="rect">
            <a:avLst/>
          </a:prstGeom>
          <a:solidFill>
            <a:srgbClr val="F69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5042F6-A3A7-4718-B7BE-191AD13CB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68" y="3099816"/>
            <a:ext cx="3605784" cy="36057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D9EBD-3B6E-4B52-8F91-AEF973D0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" y="233482"/>
            <a:ext cx="4535424" cy="660330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SMMNI INTERNET TIZIMIDA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HARAKATLANTIRISH BOSQICHLARI: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8B0BD-785C-47AD-8366-ED4ABE5911E6}"/>
              </a:ext>
            </a:extLst>
          </p:cNvPr>
          <p:cNvSpPr txBox="1"/>
          <p:nvPr/>
        </p:nvSpPr>
        <p:spPr>
          <a:xfrm>
            <a:off x="219456" y="1965960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ru-RU" sz="1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Рисунок 6" descr="Подключенный">
            <a:extLst>
              <a:ext uri="{FF2B5EF4-FFF2-40B4-BE49-F238E27FC236}">
                <a16:creationId xmlns:a16="http://schemas.microsoft.com/office/drawing/2014/main" id="{BE895A76-3E11-4566-91A3-A9B44E4C01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975" y="2365855"/>
            <a:ext cx="914400" cy="914400"/>
          </a:xfrm>
          <a:prstGeom prst="rect">
            <a:avLst/>
          </a:prstGeom>
        </p:spPr>
      </p:pic>
      <p:pic>
        <p:nvPicPr>
          <p:cNvPr id="5" name="Объект 4" descr="Стрелка-шеврон">
            <a:extLst>
              <a:ext uri="{FF2B5EF4-FFF2-40B4-BE49-F238E27FC236}">
                <a16:creationId xmlns:a16="http://schemas.microsoft.com/office/drawing/2014/main" id="{764141C4-4526-47E1-B4A1-9A952FF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653" y="3422456"/>
            <a:ext cx="958522" cy="958522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92F5C13-2EEE-4B9E-B307-F87A2B62607D}"/>
              </a:ext>
            </a:extLst>
          </p:cNvPr>
          <p:cNvSpPr/>
          <p:nvPr/>
        </p:nvSpPr>
        <p:spPr>
          <a:xfrm>
            <a:off x="1408584" y="1358813"/>
            <a:ext cx="8053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MAQSADLI AUDITORIYANI ANIQLANG</a:t>
            </a:r>
            <a:endParaRPr lang="ru-RU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E637C67-4D17-436B-A308-B867BEBC2291}"/>
              </a:ext>
            </a:extLst>
          </p:cNvPr>
          <p:cNvSpPr/>
          <p:nvPr/>
        </p:nvSpPr>
        <p:spPr>
          <a:xfrm>
            <a:off x="2006423" y="2638151"/>
            <a:ext cx="5884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Maqsadli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auditoriya</a:t>
            </a:r>
            <a:r>
              <a:rPr lang="en-US" b="1" dirty="0">
                <a:solidFill>
                  <a:schemeClr val="bg1"/>
                </a:solidFill>
              </a:rPr>
              <a:t> – </a:t>
            </a:r>
            <a:r>
              <a:rPr lang="en-US" b="1" dirty="0" err="1">
                <a:solidFill>
                  <a:schemeClr val="bg1"/>
                </a:solidFill>
              </a:rPr>
              <a:t>Sizning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mahsulotingizni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sotib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olish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yoki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Sizning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xizmatingizdan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foydalanish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ehtimoli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yuqori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bo‘lgan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shaxslar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jamlanmasi.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48627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Фиолетовый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>
        <a:solidFill>
          <a:srgbClr val="F69F4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312</TotalTime>
  <Words>637</Words>
  <Application>Microsoft Office PowerPoint</Application>
  <PresentationFormat>Лист A4 (210x297 мм)</PresentationFormat>
  <Paragraphs>77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 Black</vt:lpstr>
      <vt:lpstr>Corbel</vt:lpstr>
      <vt:lpstr>Базис</vt:lpstr>
      <vt:lpstr>SMMNI INTERNET TIZIMIDA HARAKATLANTIRISH</vt:lpstr>
      <vt:lpstr>Презентация PowerPoint</vt:lpstr>
      <vt:lpstr>BUNI BILASIZMI?</vt:lpstr>
      <vt:lpstr>DIQQAT!</vt:lpstr>
      <vt:lpstr>Internet tizimlarida ijtimoiy media marketingni harakatlantirish uchun quyidagilar amalga oshiriladi:</vt:lpstr>
      <vt:lpstr>Презентация PowerPoint</vt:lpstr>
      <vt:lpstr>SMMNI INTERNET TIZIMIDA HARAKATLANTIRISH BOSQICHLARI</vt:lpstr>
      <vt:lpstr>SMMNI INTERNET TIZIMIDA HARAKATLANTIRISH BOSQICHLARI:</vt:lpstr>
      <vt:lpstr>SMMNI INTERNET TIZIMIDA HARAKATLANTIRISH BOSQICHLARI:</vt:lpstr>
      <vt:lpstr>SMMNI INTERNET TIZIMIDA HARAKATLANTIRISH BOSQICHLARI:</vt:lpstr>
      <vt:lpstr>SMMNI INTERNET TIZIMIDA HARAKATLANTIRISH BOSQICHLARI:</vt:lpstr>
      <vt:lpstr>SMMNI INTERNET TIZIMIDA HARAKATLANTIRISH BOSQICHLARI:</vt:lpstr>
      <vt:lpstr>SMM MUTAXASSISI VAZIFALARI</vt:lpstr>
      <vt:lpstr>SMM MUTAXASSISI ZIMMASIGA QUYIDAGI VAZIFALAR YUKLANADI:</vt:lpstr>
      <vt:lpstr>AMALIY TOPSHIRIQ</vt:lpstr>
      <vt:lpstr>TAKRORLASH UCHUN SAVOLLAR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SMMNI INTERNET TIZIMIDA HARAKATLANTIRISH</dc:title>
  <dc:creator>KOLORPAK\Гость</dc:creator>
  <cp:lastModifiedBy>KOLORPAK\Гость</cp:lastModifiedBy>
  <cp:revision>34</cp:revision>
  <dcterms:created xsi:type="dcterms:W3CDTF">2020-06-17T11:08:22Z</dcterms:created>
  <dcterms:modified xsi:type="dcterms:W3CDTF">2020-09-21T11:24:20Z</dcterms:modified>
</cp:coreProperties>
</file>